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3"/>
  </p:sldMasterIdLst>
  <p:notesMasterIdLst>
    <p:notesMasterId r:id="rId5"/>
  </p:notesMasterIdLst>
  <p:handoutMasterIdLst>
    <p:handoutMasterId r:id="rId28"/>
  </p:handoutMasterIdLst>
  <p:sldIdLst>
    <p:sldId id="256" r:id="rId4"/>
    <p:sldId id="329" r:id="rId6"/>
    <p:sldId id="354" r:id="rId7"/>
    <p:sldId id="355" r:id="rId8"/>
    <p:sldId id="356" r:id="rId9"/>
    <p:sldId id="353" r:id="rId10"/>
    <p:sldId id="365" r:id="rId11"/>
    <p:sldId id="357" r:id="rId12"/>
    <p:sldId id="358" r:id="rId13"/>
    <p:sldId id="359" r:id="rId14"/>
    <p:sldId id="360" r:id="rId15"/>
    <p:sldId id="361" r:id="rId16"/>
    <p:sldId id="362" r:id="rId17"/>
    <p:sldId id="332" r:id="rId18"/>
    <p:sldId id="363" r:id="rId19"/>
    <p:sldId id="287" r:id="rId20"/>
    <p:sldId id="311" r:id="rId21"/>
    <p:sldId id="314" r:id="rId22"/>
    <p:sldId id="312" r:id="rId23"/>
    <p:sldId id="315" r:id="rId24"/>
    <p:sldId id="316" r:id="rId25"/>
    <p:sldId id="364" r:id="rId26"/>
    <p:sldId id="318" r:id="rId27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3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33"/>
    <a:srgbClr val="FFFF00"/>
    <a:srgbClr val="FF0000"/>
    <a:srgbClr val="7DD330"/>
    <a:srgbClr val="00CC00"/>
    <a:srgbClr val="0C7CD2"/>
    <a:srgbClr val="99FF33"/>
    <a:srgbClr val="DCEC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431" autoAdjust="0"/>
    <p:restoredTop sz="94973" autoAdjust="0"/>
  </p:normalViewPr>
  <p:slideViewPr>
    <p:cSldViewPr showGuides="1">
      <p:cViewPr varScale="1">
        <p:scale>
          <a:sx n="48" d="100"/>
          <a:sy n="48" d="100"/>
        </p:scale>
        <p:origin x="-67" y="-86"/>
      </p:cViewPr>
      <p:guideLst>
        <p:guide orient="horz" pos="2160"/>
        <p:guide pos="283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31" Type="http://schemas.openxmlformats.org/officeDocument/2006/relationships/tableStyles" Target="tableStyles.xml"/><Relationship Id="rId30" Type="http://schemas.openxmlformats.org/officeDocument/2006/relationships/viewProps" Target="viewProps.xml"/><Relationship Id="rId3" Type="http://schemas.openxmlformats.org/officeDocument/2006/relationships/slideMaster" Target="slideMasters/slideMaster2.xml"/><Relationship Id="rId29" Type="http://schemas.openxmlformats.org/officeDocument/2006/relationships/presProps" Target="presProps.xml"/><Relationship Id="rId28" Type="http://schemas.openxmlformats.org/officeDocument/2006/relationships/handoutMaster" Target="handoutMasters/handoutMaster1.xml"/><Relationship Id="rId27" Type="http://schemas.openxmlformats.org/officeDocument/2006/relationships/slide" Target="slides/slide23.xml"/><Relationship Id="rId26" Type="http://schemas.openxmlformats.org/officeDocument/2006/relationships/slide" Target="slides/slide22.xml"/><Relationship Id="rId25" Type="http://schemas.openxmlformats.org/officeDocument/2006/relationships/slide" Target="slides/slide21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0" Type="http://schemas.openxmlformats.org/officeDocument/2006/relationships/slide" Target="slides/slide16.xml"/><Relationship Id="rId2" Type="http://schemas.openxmlformats.org/officeDocument/2006/relationships/theme" Target="theme/theme1.xml"/><Relationship Id="rId19" Type="http://schemas.openxmlformats.org/officeDocument/2006/relationships/slide" Target="slides/slide15.xml"/><Relationship Id="rId18" Type="http://schemas.openxmlformats.org/officeDocument/2006/relationships/slide" Target="slides/slide14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/>
            </a:lvl1pPr>
          </a:lstStyle>
          <a:p>
            <a:pPr>
              <a:defRPr/>
            </a:pPr>
            <a:fld id="{9224933F-DC07-40D5-ABBA-DA036AAECD0E}" type="slidenum">
              <a:rPr lang="zh-CN" altLang="en-US"/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89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 noProof="0" smtClean="0"/>
              <a:t>单击此处编辑母版文本样式</a:t>
            </a:r>
            <a:endParaRPr lang="zh-CN" altLang="en-US" noProof="0" smtClean="0"/>
          </a:p>
          <a:p>
            <a:pPr lvl="1"/>
            <a:r>
              <a:rPr lang="zh-CN" altLang="en-US" noProof="0" smtClean="0"/>
              <a:t>第二级</a:t>
            </a:r>
            <a:endParaRPr lang="zh-CN" altLang="en-US" noProof="0" smtClean="0"/>
          </a:p>
          <a:p>
            <a:pPr lvl="2"/>
            <a:r>
              <a:rPr lang="zh-CN" altLang="en-US" noProof="0" smtClean="0"/>
              <a:t>第三级</a:t>
            </a:r>
            <a:endParaRPr lang="zh-CN" altLang="en-US" noProof="0" smtClean="0"/>
          </a:p>
          <a:p>
            <a:pPr lvl="3"/>
            <a:r>
              <a:rPr lang="zh-CN" altLang="en-US" noProof="0" smtClean="0"/>
              <a:t>第四级</a:t>
            </a:r>
            <a:endParaRPr lang="zh-CN" altLang="en-US" noProof="0" smtClean="0"/>
          </a:p>
          <a:p>
            <a:pPr lvl="4"/>
            <a:r>
              <a:rPr lang="zh-CN" altLang="en-US" noProof="0" smtClean="0"/>
              <a:t>第五级</a:t>
            </a:r>
            <a:endParaRPr lang="zh-CN" altLang="en-US" noProof="0" smtClean="0"/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/>
            </a:lvl1pPr>
          </a:lstStyle>
          <a:p>
            <a:pPr>
              <a:defRPr/>
            </a:pPr>
            <a:fld id="{6E835C55-FF58-4E29-9800-CA2B87A7BE5F}" type="slidenum">
              <a:rPr lang="zh-CN" altLang="en-US"/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Arial" panose="020B0604020202020204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Arial" panose="020B0604020202020204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Arial" panose="020B0604020202020204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Arial" panose="020B0604020202020204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7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8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9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0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CN" altLang="en-US" smtClean="0">
              <a:ea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CN" altLang="en-US" smtClean="0">
              <a:ea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zh-CN" altLang="en-US" smtClean="0">
                <a:ea typeface="宋体" panose="02010600030101010101" pitchFamily="2" charset="-122"/>
              </a:rPr>
              <a:t>列祖时期，它不断的给你看见，神可以作多少事；律法时期，它不断的给你看见，神是何等的一位神。必须有这两个作为引导，才能带进天国的时期。在天国的时期里，神的国就是天国；而天国又分作两个部分，第一个部分完全是恩典时期。这恩典叫我们得救，这恩典叫我们有主，这恩典叫我们和主耶稣一致，这恩典叫我们享受主耶稣作生命；因着恩典，我们这一班人就成为主耶稣的见证了。恩典时期也就是教会时期。</a:t>
            </a:r>
            <a:endParaRPr lang="zh-CN" altLang="en-US" smtClean="0">
              <a:ea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zh-CN" altLang="en-US" smtClean="0">
                <a:ea typeface="宋体" panose="02010600030101010101" pitchFamily="2" charset="-122"/>
              </a:rPr>
              <a:t>列祖时期，它不断的给你看见，神可以作多少事；律法时期，它不断的给你看见，神是何等的一位神。必须有这两个作为引导，才能带进天国的时期。在天国的时期里，神的国就是天国；而天国又分作两个部分，第一个部分完全是恩典时期。这恩典叫我们得救，这恩典叫我们有主，这恩典叫我们和主耶稣一致，这恩典叫我们享受主耶稣作生命；因着恩典，我们这一班人就成为主耶稣的见证了。恩典时期也就是教会时期。</a:t>
            </a:r>
            <a:endParaRPr lang="zh-CN" altLang="en-US" smtClean="0">
              <a:ea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zh-CN" altLang="en-US" smtClean="0">
                <a:ea typeface="宋体" panose="02010600030101010101" pitchFamily="2" charset="-122"/>
              </a:rPr>
              <a:t>列祖时期，它不断的给你看见，神可以作多少事；律法时期，它不断的给你看见，神是何等的一位神。必须有这两个作为引导，才能带进天国的时期。在天国的时期里，神的国就是天国；而天国又分作两个部分，第一个部分完全是恩典时期。这恩典叫我们得救，这恩典叫我们有主，这恩典叫我们和主耶稣一致，这恩典叫我们享受主耶稣作生命；因着恩典，我们这一班人就成为主耶稣的见证了。恩典时期也就是教会时期。</a:t>
            </a:r>
            <a:endParaRPr lang="zh-CN" altLang="en-US" smtClean="0">
              <a:ea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zh-CN" altLang="en-US" smtClean="0">
                <a:ea typeface="宋体" panose="02010600030101010101" pitchFamily="2" charset="-122"/>
              </a:rPr>
              <a:t>列祖时期，它不断的给你看见，神可以作多少事；律法时期，它不断的给你看见，神是何等的一位神。必须有这两个作为引导，才能带进天国的时期。在天国的时期里，神的国就是天国；而天国又分作两个部分，第一个部分完全是恩典时期。这恩典叫我们得救，这恩典叫我们有主，这恩典叫我们和主耶稣一致，这恩典叫我们享受主耶稣作生命；因着恩典，我们这一班人就成为主耶稣的见证了。恩典时期也就是教会时期。</a:t>
            </a:r>
            <a:endParaRPr lang="zh-CN" altLang="en-US" smtClean="0">
              <a:ea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zh-CN" altLang="en-US" smtClean="0">
                <a:ea typeface="宋体" panose="02010600030101010101" pitchFamily="2" charset="-122"/>
              </a:rPr>
              <a:t>列祖时期，它不断的给你看见，神可以作多少事；律法时期，它不断的给你看见，神是何等的一位神。必须有这两个作为引导，才能带进天国的时期。在天国的时期里，神的国就是天国；而天国又分作两个部分，第一个部分完全是恩典时期。这恩典叫我们得救，这恩典叫我们有主，这恩典叫我们和主耶稣一致，这恩典叫我们享受主耶稣作生命；因着恩典，我们这一班人就成为主耶稣的见证了。恩典时期也就是教会时期。</a:t>
            </a:r>
            <a:endParaRPr lang="zh-CN" altLang="en-US" smtClean="0">
              <a:ea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zh-CN" altLang="en-US" smtClean="0">
                <a:ea typeface="宋体" panose="02010600030101010101" pitchFamily="2" charset="-122"/>
              </a:rPr>
              <a:t>列祖时期，它不断的给你看见，神可以作多少事；律法时期，它不断的给你看见，神是何等的一位神。必须有这两个作为引导，才能带进天国的时期。在天国的时期里，神的国就是天国；而天国又分作两个部分，第一个部分完全是恩典时期。这恩典叫我们得救，这恩典叫我们有主，这恩典叫我们和主耶稣一致，这恩典叫我们享受主耶稣作生命；因着恩典，我们这一班人就成为主耶稣的见证了。恩典时期也就是教会时期。</a:t>
            </a:r>
            <a:endParaRPr lang="zh-CN" altLang="en-US" smtClean="0">
              <a:ea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CN" altLang="en-US" smtClean="0">
              <a:ea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3F3888-4C59-4398-A239-8EF732F5A49B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1CA188-E825-48C6-8B43-3C83F7C6F7BF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06BBF0-940D-4CBF-A62C-719BBE69E101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70EE30-7F56-4831-91F7-C77286ECEE27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2DE359-04C1-4BCA-9F8F-09D690A61B3C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EA8399-6913-4900-A17D-792FC418D101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707827-43C7-44EA-B7C0-130A3C735C58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4A2FEB-D78A-4B8E-B0E1-D097B4DC574A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BDABF9-5958-444D-AFC6-00AFB970763A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28A090-6446-42E7-B316-BCEEF64C90C4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D92468-57D2-44A0-ADAE-D2AB14A09EA6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image" Target="../media/image1.jpeg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1.xml"/><Relationship Id="rId8" Type="http://schemas.openxmlformats.org/officeDocument/2006/relationships/slideLayout" Target="../slideLayouts/slideLayout20.xml"/><Relationship Id="rId7" Type="http://schemas.openxmlformats.org/officeDocument/2006/relationships/slideLayout" Target="../slideLayouts/slideLayout19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3" Type="http://schemas.openxmlformats.org/officeDocument/2006/relationships/theme" Target="../theme/theme2.xml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2.xml"/><Relationship Id="rId1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2" descr=" ytrtyrty azr uyt"/>
          <p:cNvPicPr>
            <a:picLocks noChangeAspect="1"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2" name="Text Box 8"/>
          <p:cNvSpPr txBox="1">
            <a:spLocks noChangeArrowheads="1"/>
          </p:cNvSpPr>
          <p:nvPr userDrawn="1"/>
        </p:nvSpPr>
        <p:spPr bwMode="auto">
          <a:xfrm>
            <a:off x="8035925" y="6375400"/>
            <a:ext cx="1073150" cy="3667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fr-FR" altLang="zh-CN" b="1">
                <a:solidFill>
                  <a:schemeClr val="bg1"/>
                </a:solidFill>
                <a:ea typeface="宋体" panose="02010600030101010101" pitchFamily="2" charset="-122"/>
              </a:rPr>
              <a:t>Page </a:t>
            </a:r>
            <a:fld id="{0085899F-5C20-41CF-A0AB-1973A271CC63}" type="slidenum">
              <a:rPr lang="fr-FR" altLang="zh-CN" b="1">
                <a:solidFill>
                  <a:schemeClr val="bg1"/>
                </a:solidFill>
                <a:ea typeface="宋体" panose="02010600030101010101" pitchFamily="2" charset="-122"/>
              </a:rPr>
            </a:fld>
            <a:endParaRPr lang="fr-FR" altLang="zh-CN" b="1">
              <a:solidFill>
                <a:schemeClr val="bg1"/>
              </a:solidFill>
              <a:ea typeface="宋体" panose="02010600030101010101" pitchFamily="2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>
              <a:defRPr/>
            </a:pPr>
            <a:fld id="{68032449-0168-404C-84DB-0CB9AA710462}" type="slidenum">
              <a:rPr lang="en-US" altLang="zh-CN"/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5.jpeg"/><Relationship Id="rId1" Type="http://schemas.openxmlformats.org/officeDocument/2006/relationships/image" Target="../media/image4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5.jpeg"/><Relationship Id="rId1" Type="http://schemas.openxmlformats.org/officeDocument/2006/relationships/image" Target="../media/image4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jpe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5.jpeg"/><Relationship Id="rId1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7" descr="gfg dgertyaiyu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35560" y="4445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4286250"/>
            <a:ext cx="9144000" cy="1928813"/>
          </a:xfrm>
          <a:prstGeom prst="rect">
            <a:avLst/>
          </a:prstGeom>
          <a:solidFill>
            <a:srgbClr val="669900">
              <a:alpha val="39999"/>
            </a:srgbClr>
          </a:solidFill>
          <a:ln w="9525">
            <a:noFill/>
            <a:miter lim="800000"/>
          </a:ln>
        </p:spPr>
        <p:txBody>
          <a:bodyPr wrap="none" anchor="ctr"/>
          <a:lstStyle/>
          <a:p>
            <a:endParaRPr lang="zh-CN" altLang="en-US">
              <a:ea typeface="宋体" panose="02010600030101010101" pitchFamily="2" charset="-122"/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4500563"/>
            <a:ext cx="9144000" cy="1809750"/>
          </a:xfrm>
        </p:spPr>
        <p:txBody>
          <a:bodyPr/>
          <a:lstStyle/>
          <a:p>
            <a:pPr eaLnBrk="1" hangingPunct="1">
              <a:defRPr/>
            </a:pPr>
            <a:r>
              <a:rPr lang="zh-CN" altLang="en-US" sz="8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华文新魏" pitchFamily="2" charset="-122"/>
                <a:ea typeface="华文新魏" pitchFamily="2" charset="-122"/>
              </a:rPr>
              <a:t>教会是神的</a:t>
            </a:r>
            <a:r>
              <a:rPr lang="zh-CN" altLang="en-US" sz="8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华文新魏" pitchFamily="2" charset="-122"/>
                <a:ea typeface="华文新魏" pitchFamily="2" charset="-122"/>
              </a:rPr>
              <a:t>心意</a:t>
            </a:r>
            <a:endParaRPr lang="zh-CN" altLang="en-US" sz="8000" dirty="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华文新魏" pitchFamily="2" charset="-122"/>
              <a:ea typeface="华文新魏" pitchFamily="2" charset="-122"/>
            </a:endParaRPr>
          </a:p>
        </p:txBody>
      </p:sp>
      <p:sp>
        <p:nvSpPr>
          <p:cNvPr id="2" name="AutoShape 7"/>
          <p:cNvSpPr>
            <a:spLocks noChangeArrowheads="1"/>
          </p:cNvSpPr>
          <p:nvPr/>
        </p:nvSpPr>
        <p:spPr bwMode="auto">
          <a:xfrm>
            <a:off x="7237095" y="209868"/>
            <a:ext cx="1606550" cy="620712"/>
          </a:xfrm>
          <a:prstGeom prst="horizontalScroll">
            <a:avLst>
              <a:gd name="adj" fmla="val 21741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2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讲真理传福音</a:t>
            </a:r>
            <a:r>
              <a:rPr lang="en-US" altLang="zh-CN" sz="12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12</a:t>
            </a:r>
            <a:endParaRPr lang="en-US" altLang="zh-CN" sz="1200" b="1" dirty="0">
              <a:solidFill>
                <a:srgbClr val="396115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4"/>
          <p:cNvSpPr>
            <a:spLocks noChangeArrowheads="1"/>
          </p:cNvSpPr>
          <p:nvPr/>
        </p:nvSpPr>
        <p:spPr bwMode="auto">
          <a:xfrm>
            <a:off x="0" y="2133600"/>
            <a:ext cx="9144000" cy="4464050"/>
          </a:xfrm>
          <a:prstGeom prst="rect">
            <a:avLst/>
          </a:prstGeom>
          <a:gradFill rotWithShape="0">
            <a:gsLst>
              <a:gs pos="0">
                <a:srgbClr val="5E9EFF"/>
              </a:gs>
              <a:gs pos="20000">
                <a:srgbClr val="85C2FF">
                  <a:alpha val="92400"/>
                </a:srgbClr>
              </a:gs>
              <a:gs pos="35000">
                <a:srgbClr val="C4D6EB">
                  <a:alpha val="86700"/>
                </a:srgbClr>
              </a:gs>
              <a:gs pos="50000">
                <a:srgbClr val="FFEBFA">
                  <a:alpha val="81000"/>
                </a:srgbClr>
              </a:gs>
              <a:gs pos="65000">
                <a:srgbClr val="C4D6EB">
                  <a:alpha val="86700"/>
                </a:srgbClr>
              </a:gs>
              <a:gs pos="80001">
                <a:srgbClr val="85C2FF">
                  <a:alpha val="92400"/>
                </a:srgbClr>
              </a:gs>
              <a:gs pos="100000">
                <a:srgbClr val="5E9EFF"/>
              </a:gs>
            </a:gsLst>
            <a:lin ang="5400000" scaled="1"/>
          </a:gradFill>
          <a:ln w="9525">
            <a:solidFill>
              <a:srgbClr val="000000"/>
            </a:solidFill>
            <a:miter lim="800000"/>
          </a:ln>
          <a:effectLst/>
        </p:spPr>
        <p:txBody>
          <a:bodyPr wrap="none" anchor="ctr"/>
          <a:lstStyle/>
          <a:p>
            <a:endParaRPr lang="zh-CN" altLang="en-US">
              <a:solidFill>
                <a:srgbClr val="000000"/>
              </a:solidFill>
              <a:ea typeface="宋体" panose="02010600030101010101" pitchFamily="2" charset="-122"/>
            </a:endParaRPr>
          </a:p>
        </p:txBody>
      </p:sp>
      <p:sp>
        <p:nvSpPr>
          <p:cNvPr id="5125" name="Oval 5"/>
          <p:cNvSpPr>
            <a:spLocks noChangeArrowheads="1"/>
          </p:cNvSpPr>
          <p:nvPr/>
        </p:nvSpPr>
        <p:spPr bwMode="auto">
          <a:xfrm>
            <a:off x="5940425" y="2347913"/>
            <a:ext cx="4968875" cy="4105275"/>
          </a:xfrm>
          <a:prstGeom prst="ellipse">
            <a:avLst/>
          </a:prstGeom>
          <a:noFill/>
          <a:ln w="38100">
            <a:solidFill>
              <a:srgbClr val="000099"/>
            </a:solidFill>
            <a:round/>
          </a:ln>
        </p:spPr>
        <p:txBody>
          <a:bodyPr wrap="none" anchor="ctr"/>
          <a:lstStyle/>
          <a:p>
            <a:pPr algn="ctr"/>
            <a:endParaRPr lang="zh-CN" altLang="zh-CN" sz="4000" b="1">
              <a:solidFill>
                <a:srgbClr val="000099"/>
              </a:solidFill>
              <a:ea typeface="幼圆" pitchFamily="49" charset="-122"/>
            </a:endParaRPr>
          </a:p>
        </p:txBody>
      </p:sp>
      <p:sp>
        <p:nvSpPr>
          <p:cNvPr id="21" name="AutoShape 6"/>
          <p:cNvSpPr>
            <a:spLocks noChangeArrowheads="1"/>
          </p:cNvSpPr>
          <p:nvPr/>
        </p:nvSpPr>
        <p:spPr bwMode="auto">
          <a:xfrm>
            <a:off x="2555875" y="2276475"/>
            <a:ext cx="2592388" cy="647700"/>
          </a:xfrm>
          <a:prstGeom prst="wedgeRectCallout">
            <a:avLst>
              <a:gd name="adj1" fmla="val -44551"/>
              <a:gd name="adj2" fmla="val 144116"/>
            </a:avLst>
          </a:prstGeom>
          <a:solidFill>
            <a:srgbClr val="FFFF99"/>
          </a:solidFill>
          <a:ln w="9525" algn="ctr">
            <a:solidFill>
              <a:srgbClr val="99CC00"/>
            </a:solidFill>
            <a:miter lim="800000"/>
          </a:ln>
        </p:spPr>
        <p:txBody>
          <a:bodyPr/>
          <a:lstStyle/>
          <a:p>
            <a:pPr algn="ctr" eaLnBrk="0" hangingPunct="0"/>
            <a:r>
              <a:rPr lang="zh-CN" altLang="en-US" sz="2800" b="1">
                <a:solidFill>
                  <a:srgbClr val="330099"/>
                </a:solidFill>
                <a:latin typeface="幼圆" pitchFamily="49" charset="-122"/>
                <a:ea typeface="幼圆" pitchFamily="49" charset="-122"/>
              </a:rPr>
              <a:t>已过的永远</a:t>
            </a:r>
            <a:endParaRPr lang="zh-CN" altLang="en-US" sz="2800" b="1">
              <a:solidFill>
                <a:srgbClr val="330099"/>
              </a:solidFill>
              <a:latin typeface="幼圆" pitchFamily="49" charset="-122"/>
              <a:ea typeface="幼圆" pitchFamily="49" charset="-122"/>
            </a:endParaRPr>
          </a:p>
        </p:txBody>
      </p:sp>
      <p:sp>
        <p:nvSpPr>
          <p:cNvPr id="22" name="Line 7"/>
          <p:cNvSpPr>
            <a:spLocks noChangeShapeType="1"/>
          </p:cNvSpPr>
          <p:nvPr/>
        </p:nvSpPr>
        <p:spPr bwMode="auto">
          <a:xfrm>
            <a:off x="2844800" y="4365625"/>
            <a:ext cx="3095625" cy="0"/>
          </a:xfrm>
          <a:prstGeom prst="line">
            <a:avLst/>
          </a:prstGeom>
          <a:noFill/>
          <a:ln w="50800">
            <a:solidFill>
              <a:srgbClr val="000000"/>
            </a:solidFill>
            <a:round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kern="0">
              <a:solidFill>
                <a:sysClr val="windowText" lastClr="000000"/>
              </a:solidFill>
            </a:endParaRPr>
          </a:p>
        </p:txBody>
      </p:sp>
      <p:sp>
        <p:nvSpPr>
          <p:cNvPr id="5128" name="Oval 8"/>
          <p:cNvSpPr>
            <a:spLocks noChangeArrowheads="1"/>
          </p:cNvSpPr>
          <p:nvPr/>
        </p:nvSpPr>
        <p:spPr bwMode="auto">
          <a:xfrm>
            <a:off x="-2125663" y="2349500"/>
            <a:ext cx="4968876" cy="4105275"/>
          </a:xfrm>
          <a:prstGeom prst="ellipse">
            <a:avLst/>
          </a:prstGeom>
          <a:noFill/>
          <a:ln w="38100">
            <a:solidFill>
              <a:srgbClr val="000099"/>
            </a:solidFill>
            <a:round/>
          </a:ln>
        </p:spPr>
        <p:txBody>
          <a:bodyPr wrap="none" anchor="ctr"/>
          <a:lstStyle/>
          <a:p>
            <a:pPr algn="ctr"/>
            <a:endParaRPr lang="zh-CN" altLang="zh-CN" sz="4000" b="1">
              <a:solidFill>
                <a:srgbClr val="000099"/>
              </a:solidFill>
              <a:ea typeface="幼圆" pitchFamily="49" charset="-122"/>
            </a:endParaRPr>
          </a:p>
        </p:txBody>
      </p:sp>
      <p:sp>
        <p:nvSpPr>
          <p:cNvPr id="24" name="AutoShape 9"/>
          <p:cNvSpPr>
            <a:spLocks noChangeArrowheads="1"/>
          </p:cNvSpPr>
          <p:nvPr/>
        </p:nvSpPr>
        <p:spPr bwMode="auto">
          <a:xfrm>
            <a:off x="3275013" y="5734050"/>
            <a:ext cx="2592387" cy="647700"/>
          </a:xfrm>
          <a:prstGeom prst="wedgeRectCallout">
            <a:avLst>
              <a:gd name="adj1" fmla="val 55083"/>
              <a:gd name="adj2" fmla="val -159560"/>
            </a:avLst>
          </a:prstGeom>
          <a:solidFill>
            <a:srgbClr val="FFFF99"/>
          </a:solidFill>
          <a:ln w="9525" algn="ctr">
            <a:solidFill>
              <a:srgbClr val="99CC00"/>
            </a:solidFill>
            <a:miter lim="800000"/>
          </a:ln>
        </p:spPr>
        <p:txBody>
          <a:bodyPr/>
          <a:lstStyle/>
          <a:p>
            <a:pPr algn="ctr" eaLnBrk="0" hangingPunct="0"/>
            <a:r>
              <a:rPr lang="zh-CN" altLang="en-US" sz="2800" b="1">
                <a:solidFill>
                  <a:srgbClr val="330099"/>
                </a:solidFill>
                <a:latin typeface="幼圆" pitchFamily="49" charset="-122"/>
                <a:ea typeface="幼圆" pitchFamily="49" charset="-122"/>
              </a:rPr>
              <a:t>将来的永远</a:t>
            </a:r>
            <a:endParaRPr lang="zh-CN" altLang="en-US" sz="2800" b="1">
              <a:solidFill>
                <a:srgbClr val="330099"/>
              </a:solidFill>
              <a:latin typeface="幼圆" pitchFamily="49" charset="-122"/>
              <a:ea typeface="幼圆" pitchFamily="49" charset="-122"/>
            </a:endParaRPr>
          </a:p>
        </p:txBody>
      </p:sp>
      <p:sp>
        <p:nvSpPr>
          <p:cNvPr id="25" name="AutoShape 10"/>
          <p:cNvSpPr>
            <a:spLocks noChangeArrowheads="1"/>
          </p:cNvSpPr>
          <p:nvPr/>
        </p:nvSpPr>
        <p:spPr bwMode="auto">
          <a:xfrm>
            <a:off x="4643438" y="3284538"/>
            <a:ext cx="1223962" cy="647700"/>
          </a:xfrm>
          <a:prstGeom prst="wedgeRectCallout">
            <a:avLst>
              <a:gd name="adj1" fmla="val -41829"/>
              <a:gd name="adj2" fmla="val 109806"/>
            </a:avLst>
          </a:prstGeom>
          <a:solidFill>
            <a:srgbClr val="FFFF99"/>
          </a:solidFill>
          <a:ln w="9525" algn="ctr">
            <a:solidFill>
              <a:srgbClr val="99CC00"/>
            </a:solidFill>
            <a:miter lim="800000"/>
          </a:ln>
        </p:spPr>
        <p:txBody>
          <a:bodyPr/>
          <a:lstStyle/>
          <a:p>
            <a:pPr algn="ctr" eaLnBrk="0" hangingPunct="0"/>
            <a:r>
              <a:rPr lang="zh-CN" altLang="en-US" sz="2800" b="1">
                <a:solidFill>
                  <a:srgbClr val="330099"/>
                </a:solidFill>
                <a:latin typeface="幼圆" pitchFamily="49" charset="-122"/>
                <a:ea typeface="幼圆" pitchFamily="49" charset="-122"/>
              </a:rPr>
              <a:t>时间</a:t>
            </a:r>
            <a:endParaRPr lang="zh-CN" altLang="en-US" sz="2800" b="1">
              <a:solidFill>
                <a:srgbClr val="330099"/>
              </a:solidFill>
              <a:latin typeface="幼圆" pitchFamily="49" charset="-122"/>
              <a:ea typeface="幼圆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bldLvl="0" animBg="1"/>
      <p:bldP spid="24" grpId="0" bldLvl="0" animBg="1"/>
      <p:bldP spid="25" grpId="0" bldLvl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35560" y="2133600"/>
            <a:ext cx="9144000" cy="4464050"/>
          </a:xfrm>
          <a:prstGeom prst="rect">
            <a:avLst/>
          </a:prstGeom>
          <a:gradFill rotWithShape="0">
            <a:gsLst>
              <a:gs pos="0">
                <a:srgbClr val="5E9EFF"/>
              </a:gs>
              <a:gs pos="20000">
                <a:srgbClr val="85C2FF">
                  <a:alpha val="92400"/>
                </a:srgbClr>
              </a:gs>
              <a:gs pos="35000">
                <a:srgbClr val="C4D6EB">
                  <a:alpha val="86700"/>
                </a:srgbClr>
              </a:gs>
              <a:gs pos="50000">
                <a:srgbClr val="FFEBFA">
                  <a:alpha val="81000"/>
                </a:srgbClr>
              </a:gs>
              <a:gs pos="65000">
                <a:srgbClr val="C4D6EB">
                  <a:alpha val="86700"/>
                </a:srgbClr>
              </a:gs>
              <a:gs pos="80001">
                <a:srgbClr val="85C2FF">
                  <a:alpha val="92400"/>
                </a:srgbClr>
              </a:gs>
              <a:gs pos="100000">
                <a:srgbClr val="5E9EFF"/>
              </a:gs>
            </a:gsLst>
            <a:lin ang="5400000" scaled="1"/>
          </a:gradFill>
          <a:ln w="9525">
            <a:solidFill>
              <a:srgbClr val="000000"/>
            </a:solidFill>
            <a:miter lim="800000"/>
          </a:ln>
          <a:effectLst/>
        </p:spPr>
        <p:txBody>
          <a:bodyPr wrap="none" anchor="ctr"/>
          <a:lstStyle/>
          <a:p>
            <a:endParaRPr lang="zh-CN" altLang="en-US">
              <a:solidFill>
                <a:srgbClr val="000000"/>
              </a:solidFill>
              <a:ea typeface="宋体" panose="02010600030101010101" pitchFamily="2" charset="-122"/>
            </a:endParaRPr>
          </a:p>
        </p:txBody>
      </p:sp>
      <p:sp>
        <p:nvSpPr>
          <p:cNvPr id="6149" name="Oval 5"/>
          <p:cNvSpPr>
            <a:spLocks noChangeArrowheads="1"/>
          </p:cNvSpPr>
          <p:nvPr/>
        </p:nvSpPr>
        <p:spPr bwMode="auto">
          <a:xfrm>
            <a:off x="5940425" y="2347913"/>
            <a:ext cx="4968875" cy="4105275"/>
          </a:xfrm>
          <a:prstGeom prst="ellipse">
            <a:avLst/>
          </a:prstGeom>
          <a:noFill/>
          <a:ln w="38100">
            <a:solidFill>
              <a:srgbClr val="000099"/>
            </a:solidFill>
            <a:round/>
          </a:ln>
        </p:spPr>
        <p:txBody>
          <a:bodyPr wrap="none" anchor="ctr"/>
          <a:lstStyle/>
          <a:p>
            <a:pPr algn="ctr"/>
            <a:endParaRPr lang="zh-CN" altLang="zh-CN" sz="4000" b="1">
              <a:solidFill>
                <a:srgbClr val="000099"/>
              </a:solidFill>
              <a:ea typeface="幼圆" pitchFamily="49" charset="-122"/>
            </a:endParaRPr>
          </a:p>
        </p:txBody>
      </p:sp>
      <p:sp>
        <p:nvSpPr>
          <p:cNvPr id="12" name="Line 6"/>
          <p:cNvSpPr>
            <a:spLocks noChangeShapeType="1"/>
          </p:cNvSpPr>
          <p:nvPr/>
        </p:nvSpPr>
        <p:spPr bwMode="auto">
          <a:xfrm>
            <a:off x="2844800" y="4365625"/>
            <a:ext cx="3095625" cy="0"/>
          </a:xfrm>
          <a:prstGeom prst="line">
            <a:avLst/>
          </a:prstGeom>
          <a:noFill/>
          <a:ln w="50800">
            <a:solidFill>
              <a:srgbClr val="000000"/>
            </a:solidFill>
            <a:round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b="1" kern="0">
              <a:solidFill>
                <a:srgbClr val="66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151" name="Oval 7"/>
          <p:cNvSpPr>
            <a:spLocks noChangeArrowheads="1"/>
          </p:cNvSpPr>
          <p:nvPr/>
        </p:nvSpPr>
        <p:spPr bwMode="auto">
          <a:xfrm>
            <a:off x="-2125663" y="2349500"/>
            <a:ext cx="4968876" cy="4105275"/>
          </a:xfrm>
          <a:prstGeom prst="ellipse">
            <a:avLst/>
          </a:prstGeom>
          <a:noFill/>
          <a:ln w="38100">
            <a:solidFill>
              <a:srgbClr val="000099"/>
            </a:solidFill>
            <a:round/>
          </a:ln>
        </p:spPr>
        <p:txBody>
          <a:bodyPr wrap="none" anchor="ctr"/>
          <a:lstStyle/>
          <a:p>
            <a:pPr algn="ctr"/>
            <a:endParaRPr lang="zh-CN" altLang="zh-CN" sz="4000" b="1">
              <a:solidFill>
                <a:srgbClr val="000099"/>
              </a:solidFill>
              <a:ea typeface="幼圆" pitchFamily="49" charset="-122"/>
            </a:endParaRPr>
          </a:p>
        </p:txBody>
      </p:sp>
      <p:sp>
        <p:nvSpPr>
          <p:cNvPr id="14" name="Text Box 8"/>
          <p:cNvSpPr txBox="1">
            <a:spLocks noChangeArrowheads="1"/>
          </p:cNvSpPr>
          <p:nvPr/>
        </p:nvSpPr>
        <p:spPr bwMode="auto">
          <a:xfrm>
            <a:off x="615950" y="3357563"/>
            <a:ext cx="1292225" cy="208756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eaVert"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zh-CN" altLang="en-US" sz="7200" b="1" kern="0" dirty="0">
                <a:solidFill>
                  <a:srgbClr val="66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pitchFamily="2" charset="-122"/>
                <a:ea typeface="华文新魏" pitchFamily="2" charset="-122"/>
              </a:rPr>
              <a:t>旨意</a:t>
            </a:r>
            <a:endParaRPr lang="zh-CN" altLang="en-US" sz="7200" b="1" kern="0" dirty="0">
              <a:solidFill>
                <a:srgbClr val="66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华文新魏" pitchFamily="2" charset="-122"/>
              <a:ea typeface="华文新魏" pitchFamily="2" charset="-122"/>
            </a:endParaRPr>
          </a:p>
        </p:txBody>
      </p:sp>
      <p:sp>
        <p:nvSpPr>
          <p:cNvPr id="15" name="Text Box 9"/>
          <p:cNvSpPr txBox="1">
            <a:spLocks noChangeArrowheads="1"/>
          </p:cNvSpPr>
          <p:nvPr/>
        </p:nvSpPr>
        <p:spPr bwMode="auto">
          <a:xfrm>
            <a:off x="6970713" y="3284538"/>
            <a:ext cx="1292225" cy="208756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eaVert"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zh-CN" altLang="en-US" sz="7200" b="1" kern="0" dirty="0">
                <a:solidFill>
                  <a:srgbClr val="66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pitchFamily="2" charset="-122"/>
                <a:ea typeface="华文新魏" pitchFamily="2" charset="-122"/>
              </a:rPr>
              <a:t>目的</a:t>
            </a:r>
            <a:endParaRPr lang="zh-CN" altLang="en-US" sz="7200" b="1" kern="0" dirty="0">
              <a:solidFill>
                <a:srgbClr val="66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华文新魏" pitchFamily="2" charset="-122"/>
              <a:ea typeface="华文新魏" pitchFamily="2" charset="-122"/>
            </a:endParaRPr>
          </a:p>
        </p:txBody>
      </p:sp>
      <p:sp>
        <p:nvSpPr>
          <p:cNvPr id="16" name="Text Box 10"/>
          <p:cNvSpPr txBox="1">
            <a:spLocks noChangeArrowheads="1"/>
          </p:cNvSpPr>
          <p:nvPr/>
        </p:nvSpPr>
        <p:spPr bwMode="auto">
          <a:xfrm>
            <a:off x="3563938" y="3090863"/>
            <a:ext cx="2016125" cy="110680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zh-CN" altLang="en-US" sz="6600" b="1" kern="0" dirty="0">
                <a:solidFill>
                  <a:srgbClr val="66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pitchFamily="2" charset="-122"/>
                <a:ea typeface="华文新魏" pitchFamily="2" charset="-122"/>
              </a:rPr>
              <a:t>计划</a:t>
            </a:r>
            <a:endParaRPr lang="zh-CN" altLang="en-US" sz="6600" b="1" kern="0" dirty="0">
              <a:solidFill>
                <a:srgbClr val="66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华文新魏" pitchFamily="2" charset="-122"/>
              <a:ea typeface="华文新魏" pitchFamily="2" charset="-122"/>
            </a:endParaRPr>
          </a:p>
        </p:txBody>
      </p:sp>
      <p:sp>
        <p:nvSpPr>
          <p:cNvPr id="17" name="Text Box 11"/>
          <p:cNvSpPr txBox="1">
            <a:spLocks noChangeArrowheads="1"/>
          </p:cNvSpPr>
          <p:nvPr/>
        </p:nvSpPr>
        <p:spPr bwMode="auto">
          <a:xfrm>
            <a:off x="3563938" y="4746625"/>
            <a:ext cx="2016125" cy="110680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zh-CN" altLang="en-US" sz="6600" b="1" kern="0" dirty="0">
                <a:solidFill>
                  <a:srgbClr val="66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新魏" pitchFamily="2" charset="-122"/>
                <a:ea typeface="华文新魏" pitchFamily="2" charset="-122"/>
              </a:rPr>
              <a:t>经纶</a:t>
            </a:r>
            <a:endParaRPr lang="zh-CN" altLang="en-US" sz="6600" b="1" kern="0" dirty="0">
              <a:solidFill>
                <a:srgbClr val="66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华文新魏" pitchFamily="2" charset="-122"/>
              <a:ea typeface="华文新魏" pitchFamily="2" charset="-122"/>
            </a:endParaRPr>
          </a:p>
        </p:txBody>
      </p:sp>
      <p:sp>
        <p:nvSpPr>
          <p:cNvPr id="21" name="Text Box 14"/>
          <p:cNvSpPr txBox="1">
            <a:spLocks noChangeArrowheads="1"/>
          </p:cNvSpPr>
          <p:nvPr/>
        </p:nvSpPr>
        <p:spPr bwMode="auto">
          <a:xfrm>
            <a:off x="500063" y="285750"/>
            <a:ext cx="2571750" cy="48577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lnSpc>
                <a:spcPct val="80000"/>
              </a:lnSpc>
              <a:spcBef>
                <a:spcPct val="50000"/>
              </a:spcBef>
              <a:buFont typeface="Arial" panose="020B0604020202020204" pitchFamily="34" charset="0"/>
              <a:buNone/>
              <a:defRPr/>
            </a:pPr>
            <a:r>
              <a:rPr lang="zh-CN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我们的神是：</a:t>
            </a:r>
            <a:endParaRPr lang="zh-CN" alt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2" name="Text Box 14"/>
          <p:cNvSpPr txBox="1">
            <a:spLocks noChangeArrowheads="1"/>
          </p:cNvSpPr>
          <p:nvPr/>
        </p:nvSpPr>
        <p:spPr bwMode="auto">
          <a:xfrm>
            <a:off x="1214438" y="857250"/>
            <a:ext cx="1643062" cy="1117600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lnSpc>
                <a:spcPts val="3700"/>
              </a:lnSpc>
              <a:spcBef>
                <a:spcPts val="600"/>
              </a:spcBef>
              <a:buFont typeface="Arial" panose="020B0604020202020204" pitchFamily="34" charset="0"/>
              <a:buNone/>
              <a:defRPr/>
            </a:pPr>
            <a:r>
              <a:rPr lang="zh-CN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有旨意</a:t>
            </a:r>
            <a:endParaRPr lang="en-US" altLang="zh-CN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lnSpc>
                <a:spcPts val="3700"/>
              </a:lnSpc>
              <a:spcBef>
                <a:spcPts val="600"/>
              </a:spcBef>
              <a:buFont typeface="Arial" panose="020B0604020202020204" pitchFamily="34" charset="0"/>
              <a:buNone/>
              <a:defRPr/>
            </a:pPr>
            <a:r>
              <a:rPr lang="zh-CN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 的神</a:t>
            </a:r>
            <a:endParaRPr lang="zh-CN" alt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4" name="Text Box 14"/>
          <p:cNvSpPr txBox="1">
            <a:spLocks noChangeArrowheads="1"/>
          </p:cNvSpPr>
          <p:nvPr/>
        </p:nvSpPr>
        <p:spPr bwMode="auto">
          <a:xfrm>
            <a:off x="2928938" y="857250"/>
            <a:ext cx="1643062" cy="1117600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lnSpc>
                <a:spcPts val="3700"/>
              </a:lnSpc>
              <a:spcBef>
                <a:spcPts val="600"/>
              </a:spcBef>
              <a:buFont typeface="Arial" panose="020B0604020202020204" pitchFamily="34" charset="0"/>
              <a:buNone/>
              <a:defRPr/>
            </a:pPr>
            <a:r>
              <a:rPr lang="zh-CN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有目的</a:t>
            </a:r>
            <a:endParaRPr lang="en-US" altLang="zh-CN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lnSpc>
                <a:spcPts val="3700"/>
              </a:lnSpc>
              <a:spcBef>
                <a:spcPts val="600"/>
              </a:spcBef>
              <a:buFont typeface="Arial" panose="020B0604020202020204" pitchFamily="34" charset="0"/>
              <a:buNone/>
              <a:defRPr/>
            </a:pPr>
            <a:r>
              <a:rPr lang="zh-CN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 的神</a:t>
            </a:r>
            <a:endParaRPr lang="zh-CN" alt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5" name="Text Box 14"/>
          <p:cNvSpPr txBox="1">
            <a:spLocks noChangeArrowheads="1"/>
          </p:cNvSpPr>
          <p:nvPr/>
        </p:nvSpPr>
        <p:spPr bwMode="auto">
          <a:xfrm>
            <a:off x="4643438" y="857250"/>
            <a:ext cx="1643062" cy="1117600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lnSpc>
                <a:spcPts val="3700"/>
              </a:lnSpc>
              <a:spcBef>
                <a:spcPts val="600"/>
              </a:spcBef>
              <a:buFont typeface="Arial" panose="020B0604020202020204" pitchFamily="34" charset="0"/>
              <a:buNone/>
              <a:defRPr/>
            </a:pPr>
            <a:r>
              <a:rPr lang="zh-CN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有计划</a:t>
            </a:r>
            <a:endParaRPr lang="en-US" altLang="zh-CN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lnSpc>
                <a:spcPts val="3700"/>
              </a:lnSpc>
              <a:spcBef>
                <a:spcPts val="600"/>
              </a:spcBef>
              <a:buFont typeface="Arial" panose="020B0604020202020204" pitchFamily="34" charset="0"/>
              <a:buNone/>
              <a:defRPr/>
            </a:pPr>
            <a:r>
              <a:rPr lang="zh-CN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 的神</a:t>
            </a:r>
            <a:endParaRPr lang="zh-CN" alt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6" name="Text Box 14"/>
          <p:cNvSpPr txBox="1">
            <a:spLocks noChangeArrowheads="1"/>
          </p:cNvSpPr>
          <p:nvPr/>
        </p:nvSpPr>
        <p:spPr bwMode="auto">
          <a:xfrm>
            <a:off x="6429375" y="857250"/>
            <a:ext cx="1643063" cy="1117600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>
            <a:spAutoFit/>
          </a:bodyPr>
          <a:lstStyle/>
          <a:p>
            <a:pPr>
              <a:lnSpc>
                <a:spcPts val="3700"/>
              </a:lnSpc>
              <a:spcBef>
                <a:spcPts val="600"/>
              </a:spcBef>
              <a:buFont typeface="Arial" panose="020B0604020202020204" pitchFamily="34" charset="0"/>
              <a:buNone/>
              <a:defRPr/>
            </a:pPr>
            <a:r>
              <a:rPr lang="zh-CN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有经纶</a:t>
            </a:r>
            <a:endParaRPr lang="en-US" altLang="zh-CN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lnSpc>
                <a:spcPts val="3700"/>
              </a:lnSpc>
              <a:spcBef>
                <a:spcPts val="600"/>
              </a:spcBef>
              <a:buFont typeface="Arial" panose="020B0604020202020204" pitchFamily="34" charset="0"/>
              <a:buNone/>
              <a:defRPr/>
            </a:pPr>
            <a:r>
              <a:rPr lang="zh-CN" alt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 的神</a:t>
            </a:r>
            <a:endParaRPr lang="zh-CN" alt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ldLvl="0" animBg="1"/>
      <p:bldP spid="15" grpId="0" bldLvl="0" animBg="1"/>
      <p:bldP spid="16" grpId="0" bldLvl="0" animBg="1"/>
      <p:bldP spid="17" grpId="0" bldLvl="0" animBg="1"/>
      <p:bldP spid="21" grpId="0" bldLvl="0" animBg="1"/>
      <p:bldP spid="22" grpId="0" bldLvl="0" animBg="1"/>
      <p:bldP spid="24" grpId="0" bldLvl="0" animBg="1"/>
      <p:bldP spid="25" grpId="0" bldLvl="0" animBg="1"/>
      <p:bldP spid="26" grpId="0" bldLvl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图片 40" descr="海天背景（较淡）.jp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862"/>
            <a:ext cx="9144000" cy="6854137"/>
          </a:xfrm>
          <a:prstGeom prst="rect">
            <a:avLst/>
          </a:prstGeom>
        </p:spPr>
      </p:pic>
      <p:sp>
        <p:nvSpPr>
          <p:cNvPr id="21" name="Text Box 14"/>
          <p:cNvSpPr txBox="1">
            <a:spLocks noChangeArrowheads="1"/>
          </p:cNvSpPr>
          <p:nvPr/>
        </p:nvSpPr>
        <p:spPr bwMode="auto">
          <a:xfrm>
            <a:off x="500034" y="285728"/>
            <a:ext cx="2571768" cy="486287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zh-CN" alt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我们的神是：</a:t>
            </a:r>
            <a:endParaRPr lang="zh-CN" alt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2" name="Text Box 14"/>
          <p:cNvSpPr txBox="1">
            <a:spLocks noChangeArrowheads="1"/>
          </p:cNvSpPr>
          <p:nvPr/>
        </p:nvSpPr>
        <p:spPr bwMode="auto">
          <a:xfrm>
            <a:off x="1214414" y="857232"/>
            <a:ext cx="1643074" cy="111825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lnSpc>
                <a:spcPts val="37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zh-CN" alt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有旨意</a:t>
            </a:r>
            <a:endParaRPr lang="en-US" altLang="zh-CN" sz="32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lnSpc>
                <a:spcPts val="37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zh-CN" alt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 的神</a:t>
            </a:r>
            <a:endParaRPr lang="zh-CN" alt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4" name="Text Box 14"/>
          <p:cNvSpPr txBox="1">
            <a:spLocks noChangeArrowheads="1"/>
          </p:cNvSpPr>
          <p:nvPr/>
        </p:nvSpPr>
        <p:spPr bwMode="auto">
          <a:xfrm>
            <a:off x="2928926" y="857232"/>
            <a:ext cx="1643074" cy="111825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lnSpc>
                <a:spcPts val="37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zh-CN" alt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有目的</a:t>
            </a:r>
            <a:endParaRPr lang="en-US" altLang="zh-CN" sz="32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lnSpc>
                <a:spcPts val="37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zh-CN" alt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 的神</a:t>
            </a:r>
            <a:endParaRPr lang="zh-CN" alt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5" name="Text Box 14"/>
          <p:cNvSpPr txBox="1">
            <a:spLocks noChangeArrowheads="1"/>
          </p:cNvSpPr>
          <p:nvPr/>
        </p:nvSpPr>
        <p:spPr bwMode="auto">
          <a:xfrm>
            <a:off x="4643438" y="857232"/>
            <a:ext cx="1643074" cy="111825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lnSpc>
                <a:spcPts val="37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zh-CN" alt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有计划</a:t>
            </a:r>
            <a:endParaRPr lang="en-US" altLang="zh-CN" sz="32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lnSpc>
                <a:spcPts val="37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zh-CN" alt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 的神</a:t>
            </a:r>
            <a:endParaRPr lang="zh-CN" alt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6" name="Text Box 14"/>
          <p:cNvSpPr txBox="1">
            <a:spLocks noChangeArrowheads="1"/>
          </p:cNvSpPr>
          <p:nvPr/>
        </p:nvSpPr>
        <p:spPr bwMode="auto">
          <a:xfrm>
            <a:off x="6429388" y="857232"/>
            <a:ext cx="1643074" cy="111825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lnSpc>
                <a:spcPts val="37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zh-CN" alt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有经纶</a:t>
            </a:r>
            <a:endParaRPr lang="en-US" altLang="zh-CN" sz="32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lnSpc>
                <a:spcPts val="37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zh-CN" alt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 的神</a:t>
            </a:r>
            <a:endParaRPr lang="zh-CN" alt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8" name="Text Box 14"/>
          <p:cNvSpPr txBox="1">
            <a:spLocks noChangeArrowheads="1"/>
          </p:cNvSpPr>
          <p:nvPr/>
        </p:nvSpPr>
        <p:spPr bwMode="auto">
          <a:xfrm>
            <a:off x="2627630" y="4071620"/>
            <a:ext cx="3625215" cy="1061720"/>
          </a:xfrm>
          <a:prstGeom prst="rect">
            <a:avLst/>
          </a:prstGeom>
        </p:spPr>
        <p:style>
          <a:lnRef idx="2">
            <a:schemeClr val="accent2"/>
          </a:lnRef>
          <a:fillRef idx="2">
            <a:schemeClr val="accent2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anchor="b" anchorCtr="0">
            <a:noAutofit/>
          </a:bodyPr>
          <a:lstStyle/>
          <a:p>
            <a:pPr lvl="0" algn="ctr" fontAlgn="ctr">
              <a:lnSpc>
                <a:spcPts val="50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zh-CN" altLang="en-US" sz="5400" dirty="0" smtClean="0">
                <a:solidFill>
                  <a:srgbClr val="66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教</a:t>
            </a:r>
            <a:r>
              <a:rPr lang="en-US" altLang="zh-CN" sz="5400" dirty="0" smtClean="0">
                <a:solidFill>
                  <a:srgbClr val="66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 </a:t>
            </a:r>
            <a:r>
              <a:rPr lang="zh-CN" altLang="en-US" sz="5400" dirty="0" smtClean="0">
                <a:solidFill>
                  <a:srgbClr val="66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会</a:t>
            </a:r>
            <a:endParaRPr lang="zh-CN" altLang="en-US" sz="5400" dirty="0">
              <a:solidFill>
                <a:srgbClr val="66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</a:endParaRPr>
          </a:p>
        </p:txBody>
      </p:sp>
      <p:cxnSp>
        <p:nvCxnSpPr>
          <p:cNvPr id="20" name="直接箭头连接符 19"/>
          <p:cNvCxnSpPr/>
          <p:nvPr/>
        </p:nvCxnSpPr>
        <p:spPr bwMode="auto">
          <a:xfrm rot="16200000" flipH="1">
            <a:off x="1785918" y="2357430"/>
            <a:ext cx="2000264" cy="1428760"/>
          </a:xfrm>
          <a:prstGeom prst="straightConnector1">
            <a:avLst/>
          </a:prstGeom>
          <a:noFill/>
          <a:ln w="7937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21599983" rev="0"/>
            </a:camera>
            <a:lightRig rig="threePt" dir="t"/>
          </a:scene3d>
          <a:sp3d>
            <a:bevelT/>
          </a:sp3d>
        </p:spPr>
      </p:cxnSp>
      <p:pic>
        <p:nvPicPr>
          <p:cNvPr id="40" name="图片 39" descr="神的旨意-目的-计划-经纶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424" y="5286388"/>
            <a:ext cx="3065377" cy="1500198"/>
          </a:xfrm>
          <a:prstGeom prst="rect">
            <a:avLst/>
          </a:prstGeom>
        </p:spPr>
      </p:pic>
      <p:sp>
        <p:nvSpPr>
          <p:cNvPr id="43" name="AutoShape 8"/>
          <p:cNvSpPr>
            <a:spLocks noChangeArrowheads="1"/>
          </p:cNvSpPr>
          <p:nvPr/>
        </p:nvSpPr>
        <p:spPr bwMode="auto">
          <a:xfrm>
            <a:off x="3714712" y="428604"/>
            <a:ext cx="5429288" cy="2357454"/>
          </a:xfrm>
          <a:prstGeom prst="wedgeRectCallout">
            <a:avLst>
              <a:gd name="adj1" fmla="val -60864"/>
              <a:gd name="adj2" fmla="val 47777"/>
            </a:avLst>
          </a:prstGeom>
          <a:solidFill>
            <a:srgbClr val="2D2D8A"/>
          </a:solidFill>
          <a:ln w="9525" algn="ctr">
            <a:solidFill>
              <a:srgbClr val="333399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dkEdge">
            <a:bevelT prst="relaxedInset"/>
            <a:bevelB w="101600" prst="riblet"/>
          </a:sp3d>
        </p:spPr>
        <p:txBody>
          <a:bodyPr lIns="180000" tIns="180000" rIns="180000" bIns="180000"/>
          <a:lstStyle/>
          <a:p>
            <a:pPr marL="0" marR="0" lvl="0" indent="0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2600" b="1" kern="0" dirty="0" smtClean="0">
                <a:solidFill>
                  <a:srgbClr val="FFFFFF"/>
                </a:solidFill>
                <a:latin typeface="幼圆" pitchFamily="49" charset="-122"/>
                <a:ea typeface="幼圆" pitchFamily="49" charset="-122"/>
                <a:cs typeface="Arial" panose="020B0604020202020204" pitchFamily="34" charset="0"/>
              </a:rPr>
              <a:t>  为要藉着教会使天上执政的，掌权的，现在得知神百般的智慧。这是照神从万世以前，在我们主基督耶稣里所定的旨意。</a:t>
            </a:r>
            <a:endParaRPr kumimoji="0" lang="en-US" altLang="zh-CN" sz="2600" b="1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幼圆" pitchFamily="49" charset="-122"/>
              <a:ea typeface="幼圆" pitchFamily="49" charset="-122"/>
              <a:cs typeface="Arial" panose="020B0604020202020204" pitchFamily="34" charset="0"/>
            </a:endParaRPr>
          </a:p>
          <a:p>
            <a:pPr marL="0" marR="0" lvl="0" indent="0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26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幼圆" pitchFamily="49" charset="-122"/>
                <a:ea typeface="幼圆" pitchFamily="49" charset="-122"/>
                <a:cs typeface="Arial" panose="020B0604020202020204" pitchFamily="34" charset="0"/>
              </a:rPr>
              <a:t>    </a:t>
            </a:r>
            <a:r>
              <a:rPr kumimoji="0" lang="zh-CN" altLang="en-US" sz="26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幼圆" pitchFamily="49" charset="-122"/>
                <a:ea typeface="幼圆" pitchFamily="49" charset="-122"/>
                <a:cs typeface="Arial" panose="020B0604020202020204" pitchFamily="34" charset="0"/>
              </a:rPr>
              <a:t>（以弗所书三</a:t>
            </a:r>
            <a:r>
              <a:rPr kumimoji="0" lang="en-US" altLang="zh-CN" sz="26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幼圆" pitchFamily="49" charset="-122"/>
                <a:ea typeface="幼圆" pitchFamily="49" charset="-122"/>
                <a:cs typeface="Arial" panose="020B0604020202020204" pitchFamily="34" charset="0"/>
              </a:rPr>
              <a:t>10-11</a:t>
            </a:r>
            <a:r>
              <a:rPr kumimoji="0" lang="zh-CN" altLang="en-US" sz="26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幼圆" pitchFamily="49" charset="-122"/>
                <a:ea typeface="幼圆" pitchFamily="49" charset="-122"/>
                <a:cs typeface="Arial" panose="020B0604020202020204" pitchFamily="34" charset="0"/>
              </a:rPr>
              <a:t>）</a:t>
            </a:r>
            <a:endParaRPr kumimoji="0" lang="en-US" altLang="zh-CN" sz="2600" b="1" i="0" u="none" strike="noStrike" kern="0" cap="none" spc="0" normalizeH="0" baseline="0" noProof="0" dirty="0">
              <a:ln>
                <a:noFill/>
              </a:ln>
              <a:solidFill>
                <a:srgbClr val="660033"/>
              </a:solidFill>
              <a:effectLst/>
              <a:uLnTx/>
              <a:uFillTx/>
              <a:latin typeface="幼圆" pitchFamily="49" charset="-122"/>
              <a:ea typeface="幼圆" pitchFamily="49" charset="-122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bldLvl="0" animBg="1"/>
      <p:bldP spid="43" grpId="0" bldLvl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图片 40" descr="海天背景（较淡）.jp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862"/>
            <a:ext cx="9144000" cy="6854137"/>
          </a:xfrm>
          <a:prstGeom prst="rect">
            <a:avLst/>
          </a:prstGeom>
        </p:spPr>
      </p:pic>
      <p:sp>
        <p:nvSpPr>
          <p:cNvPr id="21" name="Text Box 14"/>
          <p:cNvSpPr txBox="1">
            <a:spLocks noChangeArrowheads="1"/>
          </p:cNvSpPr>
          <p:nvPr/>
        </p:nvSpPr>
        <p:spPr bwMode="auto">
          <a:xfrm>
            <a:off x="500034" y="285728"/>
            <a:ext cx="2571768" cy="486287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zh-CN" alt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我们的神是：</a:t>
            </a:r>
            <a:endParaRPr lang="zh-CN" alt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2" name="Text Box 14"/>
          <p:cNvSpPr txBox="1">
            <a:spLocks noChangeArrowheads="1"/>
          </p:cNvSpPr>
          <p:nvPr/>
        </p:nvSpPr>
        <p:spPr bwMode="auto">
          <a:xfrm>
            <a:off x="1214414" y="857232"/>
            <a:ext cx="1643074" cy="111825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lnSpc>
                <a:spcPts val="37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zh-CN" alt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有旨意</a:t>
            </a:r>
            <a:endParaRPr lang="en-US" altLang="zh-CN" sz="32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lnSpc>
                <a:spcPts val="37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zh-CN" alt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 的神</a:t>
            </a:r>
            <a:endParaRPr lang="zh-CN" alt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4" name="Text Box 14"/>
          <p:cNvSpPr txBox="1">
            <a:spLocks noChangeArrowheads="1"/>
          </p:cNvSpPr>
          <p:nvPr/>
        </p:nvSpPr>
        <p:spPr bwMode="auto">
          <a:xfrm>
            <a:off x="2928926" y="857232"/>
            <a:ext cx="1643074" cy="111825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lnSpc>
                <a:spcPts val="37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zh-CN" alt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有目的</a:t>
            </a:r>
            <a:endParaRPr lang="en-US" altLang="zh-CN" sz="32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lnSpc>
                <a:spcPts val="37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zh-CN" alt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 的神</a:t>
            </a:r>
            <a:endParaRPr lang="zh-CN" alt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5" name="Text Box 14"/>
          <p:cNvSpPr txBox="1">
            <a:spLocks noChangeArrowheads="1"/>
          </p:cNvSpPr>
          <p:nvPr/>
        </p:nvSpPr>
        <p:spPr bwMode="auto">
          <a:xfrm>
            <a:off x="4643438" y="857232"/>
            <a:ext cx="1643074" cy="111825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lnSpc>
                <a:spcPts val="37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zh-CN" alt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有计划</a:t>
            </a:r>
            <a:endParaRPr lang="en-US" altLang="zh-CN" sz="32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lnSpc>
                <a:spcPts val="37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zh-CN" alt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 的神</a:t>
            </a:r>
            <a:endParaRPr lang="zh-CN" alt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6" name="Text Box 14"/>
          <p:cNvSpPr txBox="1">
            <a:spLocks noChangeArrowheads="1"/>
          </p:cNvSpPr>
          <p:nvPr/>
        </p:nvSpPr>
        <p:spPr bwMode="auto">
          <a:xfrm>
            <a:off x="6429388" y="857232"/>
            <a:ext cx="1643074" cy="111825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lnSpc>
                <a:spcPts val="37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zh-CN" alt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有经纶</a:t>
            </a:r>
            <a:endParaRPr lang="en-US" altLang="zh-CN" sz="32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lnSpc>
                <a:spcPts val="37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zh-CN" alt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 的神</a:t>
            </a:r>
            <a:endParaRPr lang="zh-CN" alt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cxnSp>
        <p:nvCxnSpPr>
          <p:cNvPr id="20" name="直接箭头连接符 19"/>
          <p:cNvCxnSpPr/>
          <p:nvPr/>
        </p:nvCxnSpPr>
        <p:spPr bwMode="auto">
          <a:xfrm rot="16200000" flipH="1">
            <a:off x="1785918" y="2357430"/>
            <a:ext cx="2000264" cy="1428760"/>
          </a:xfrm>
          <a:prstGeom prst="straightConnector1">
            <a:avLst/>
          </a:prstGeom>
          <a:noFill/>
          <a:ln w="7937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21599983" rev="0"/>
            </a:camera>
            <a:lightRig rig="threePt" dir="t"/>
          </a:scene3d>
          <a:sp3d>
            <a:bevelT/>
          </a:sp3d>
        </p:spPr>
      </p:cxnSp>
      <p:pic>
        <p:nvPicPr>
          <p:cNvPr id="40" name="图片 39" descr="神的旨意-目的-计划-经纶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424" y="5286388"/>
            <a:ext cx="3065377" cy="1500198"/>
          </a:xfrm>
          <a:prstGeom prst="rect">
            <a:avLst/>
          </a:prstGeom>
        </p:spPr>
      </p:pic>
      <p:sp>
        <p:nvSpPr>
          <p:cNvPr id="43" name="AutoShape 8"/>
          <p:cNvSpPr>
            <a:spLocks noChangeArrowheads="1"/>
          </p:cNvSpPr>
          <p:nvPr/>
        </p:nvSpPr>
        <p:spPr bwMode="auto">
          <a:xfrm>
            <a:off x="5072066" y="142852"/>
            <a:ext cx="4071934" cy="2357454"/>
          </a:xfrm>
          <a:prstGeom prst="wedgeRectCallout">
            <a:avLst>
              <a:gd name="adj1" fmla="val -77711"/>
              <a:gd name="adj2" fmla="val 50829"/>
            </a:avLst>
          </a:prstGeom>
          <a:solidFill>
            <a:srgbClr val="2D2D8A"/>
          </a:solidFill>
          <a:ln w="9525" algn="ctr">
            <a:solidFill>
              <a:srgbClr val="333399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dkEdge">
            <a:bevelT prst="relaxedInset"/>
            <a:bevelB w="101600" prst="riblet"/>
          </a:sp3d>
        </p:spPr>
        <p:txBody>
          <a:bodyPr lIns="180000" tIns="180000" rIns="180000" bIns="180000"/>
          <a:lstStyle/>
          <a:p>
            <a:pPr marL="0" marR="0" lvl="0" indent="0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2600" b="1" kern="0" dirty="0" smtClean="0">
                <a:solidFill>
                  <a:srgbClr val="FFFFFF"/>
                </a:solidFill>
                <a:latin typeface="幼圆" pitchFamily="49" charset="-122"/>
                <a:ea typeface="幼圆" pitchFamily="49" charset="-122"/>
                <a:cs typeface="Arial" panose="020B0604020202020204" pitchFamily="34" charset="0"/>
              </a:rPr>
              <a:t>  我又看见圣城新耶路撒冷由神那里从天而降，豫备好了，就如新妇妆饰整齐，等候丈夫。</a:t>
            </a:r>
            <a:r>
              <a:rPr kumimoji="0" lang="en-US" altLang="zh-CN" sz="26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幼圆" pitchFamily="49" charset="-122"/>
                <a:ea typeface="幼圆" pitchFamily="49" charset="-122"/>
                <a:cs typeface="Arial" panose="020B0604020202020204" pitchFamily="34" charset="0"/>
              </a:rPr>
              <a:t>   </a:t>
            </a:r>
            <a:endParaRPr kumimoji="0" lang="en-US" altLang="zh-CN" sz="2600" b="1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幼圆" pitchFamily="49" charset="-122"/>
              <a:ea typeface="幼圆" pitchFamily="49" charset="-122"/>
              <a:cs typeface="Arial" panose="020B0604020202020204" pitchFamily="34" charset="0"/>
            </a:endParaRPr>
          </a:p>
          <a:p>
            <a:pPr marL="0" marR="0" lvl="0" indent="0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altLang="zh-CN" sz="2600" b="1" kern="0" dirty="0" smtClean="0">
                <a:solidFill>
                  <a:srgbClr val="FFFFFF"/>
                </a:solidFill>
                <a:latin typeface="幼圆" pitchFamily="49" charset="-122"/>
                <a:ea typeface="幼圆" pitchFamily="49" charset="-122"/>
                <a:cs typeface="Arial" panose="020B0604020202020204" pitchFamily="34" charset="0"/>
              </a:rPr>
              <a:t>  </a:t>
            </a:r>
            <a:r>
              <a:rPr kumimoji="0" lang="en-US" altLang="zh-CN" sz="26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幼圆" pitchFamily="49" charset="-122"/>
                <a:ea typeface="幼圆" pitchFamily="49" charset="-122"/>
                <a:cs typeface="Arial" panose="020B0604020202020204" pitchFamily="34" charset="0"/>
              </a:rPr>
              <a:t> </a:t>
            </a:r>
            <a:r>
              <a:rPr kumimoji="0" lang="zh-CN" altLang="en-US" sz="26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幼圆" pitchFamily="49" charset="-122"/>
                <a:ea typeface="幼圆" pitchFamily="49" charset="-122"/>
                <a:cs typeface="Arial" panose="020B0604020202020204" pitchFamily="34" charset="0"/>
              </a:rPr>
              <a:t>（启示录二十一</a:t>
            </a:r>
            <a:r>
              <a:rPr kumimoji="0" lang="en-US" altLang="zh-CN" sz="26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幼圆" pitchFamily="49" charset="-122"/>
                <a:ea typeface="幼圆" pitchFamily="49" charset="-122"/>
                <a:cs typeface="Arial" panose="020B0604020202020204" pitchFamily="34" charset="0"/>
              </a:rPr>
              <a:t>2</a:t>
            </a:r>
            <a:r>
              <a:rPr kumimoji="0" lang="zh-CN" altLang="en-US" sz="26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幼圆" pitchFamily="49" charset="-122"/>
                <a:ea typeface="幼圆" pitchFamily="49" charset="-122"/>
                <a:cs typeface="Arial" panose="020B0604020202020204" pitchFamily="34" charset="0"/>
              </a:rPr>
              <a:t>）</a:t>
            </a:r>
            <a:endParaRPr kumimoji="0" lang="en-US" altLang="zh-CN" sz="2600" b="1" i="0" u="none" strike="noStrike" kern="0" cap="none" spc="0" normalizeH="0" baseline="0" noProof="0" dirty="0">
              <a:ln>
                <a:noFill/>
              </a:ln>
              <a:solidFill>
                <a:srgbClr val="660033"/>
              </a:solidFill>
              <a:effectLst/>
              <a:uLnTx/>
              <a:uFillTx/>
              <a:latin typeface="幼圆" pitchFamily="49" charset="-122"/>
              <a:ea typeface="幼圆" pitchFamily="49" charset="-122"/>
              <a:cs typeface="Arial" panose="020B0604020202020204" pitchFamily="34" charset="0"/>
            </a:endParaRPr>
          </a:p>
        </p:txBody>
      </p:sp>
      <p:cxnSp>
        <p:nvCxnSpPr>
          <p:cNvPr id="15" name="直接箭头连接符 14"/>
          <p:cNvCxnSpPr/>
          <p:nvPr/>
        </p:nvCxnSpPr>
        <p:spPr bwMode="auto">
          <a:xfrm rot="16200000" flipH="1">
            <a:off x="2821769" y="2893215"/>
            <a:ext cx="2000264" cy="357190"/>
          </a:xfrm>
          <a:prstGeom prst="straightConnector1">
            <a:avLst/>
          </a:prstGeom>
          <a:noFill/>
          <a:ln w="7937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21599983" rev="0"/>
            </a:camera>
            <a:lightRig rig="threePt" dir="t"/>
          </a:scene3d>
          <a:sp3d>
            <a:bevelT/>
          </a:sp3d>
        </p:spPr>
      </p:cxnSp>
      <p:cxnSp>
        <p:nvCxnSpPr>
          <p:cNvPr id="16" name="直接箭头连接符 15"/>
          <p:cNvCxnSpPr/>
          <p:nvPr/>
        </p:nvCxnSpPr>
        <p:spPr bwMode="auto">
          <a:xfrm rot="5400000">
            <a:off x="3964777" y="2821777"/>
            <a:ext cx="2000264" cy="500066"/>
          </a:xfrm>
          <a:prstGeom prst="straightConnector1">
            <a:avLst/>
          </a:prstGeom>
          <a:noFill/>
          <a:ln w="7937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21599983" rev="0"/>
            </a:camera>
            <a:lightRig rig="threePt" dir="t"/>
          </a:scene3d>
          <a:sp3d>
            <a:bevelT/>
          </a:sp3d>
        </p:spPr>
      </p:cxnSp>
      <p:cxnSp>
        <p:nvCxnSpPr>
          <p:cNvPr id="17" name="直接箭头连接符 16"/>
          <p:cNvCxnSpPr/>
          <p:nvPr/>
        </p:nvCxnSpPr>
        <p:spPr bwMode="auto">
          <a:xfrm rot="5400000">
            <a:off x="5036347" y="2178835"/>
            <a:ext cx="2000264" cy="1785950"/>
          </a:xfrm>
          <a:prstGeom prst="straightConnector1">
            <a:avLst/>
          </a:prstGeom>
          <a:noFill/>
          <a:ln w="7937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21599983" rev="0"/>
            </a:camera>
            <a:lightRig rig="threePt" dir="t"/>
          </a:scene3d>
          <a:sp3d>
            <a:bevelT/>
          </a:sp3d>
        </p:spPr>
      </p:cxnSp>
      <p:sp>
        <p:nvSpPr>
          <p:cNvPr id="18" name="Text Box 14"/>
          <p:cNvSpPr txBox="1">
            <a:spLocks noChangeArrowheads="1"/>
          </p:cNvSpPr>
          <p:nvPr/>
        </p:nvSpPr>
        <p:spPr bwMode="auto">
          <a:xfrm>
            <a:off x="2627630" y="4071620"/>
            <a:ext cx="3625215" cy="1061720"/>
          </a:xfrm>
          <a:prstGeom prst="rect">
            <a:avLst/>
          </a:prstGeom>
        </p:spPr>
        <p:style>
          <a:lnRef idx="2">
            <a:schemeClr val="accent2"/>
          </a:lnRef>
          <a:fillRef idx="2">
            <a:schemeClr val="accent2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anchor="b" anchorCtr="0">
            <a:noAutofit/>
          </a:bodyPr>
          <a:lstStyle/>
          <a:p>
            <a:pPr lvl="0" algn="ctr" fontAlgn="ctr">
              <a:lnSpc>
                <a:spcPts val="50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zh-CN" altLang="en-US" sz="5400" dirty="0" smtClean="0">
                <a:solidFill>
                  <a:srgbClr val="66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教</a:t>
            </a:r>
            <a:r>
              <a:rPr lang="en-US" altLang="zh-CN" sz="5400" dirty="0" smtClean="0">
                <a:solidFill>
                  <a:srgbClr val="66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 </a:t>
            </a:r>
            <a:r>
              <a:rPr lang="zh-CN" altLang="en-US" sz="5400" dirty="0" smtClean="0">
                <a:solidFill>
                  <a:srgbClr val="66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会</a:t>
            </a:r>
            <a:endParaRPr lang="zh-CN" altLang="en-US" sz="5400" dirty="0">
              <a:solidFill>
                <a:srgbClr val="66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 bldLvl="0" animBg="1"/>
      <p:bldP spid="43" grpId="1" bldLvl="0" animBg="1"/>
      <p:bldP spid="18" grpId="0" bldLvl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207010" y="116205"/>
            <a:ext cx="8590280" cy="335851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/>
          <a:lstStyle/>
          <a:p>
            <a:pPr>
              <a:defRPr/>
            </a:pPr>
            <a:r>
              <a:rPr lang="en-US" altLang="zh-CN" sz="36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   </a:t>
            </a:r>
            <a:r>
              <a:rPr lang="zh-CN" altLang="en-US" sz="36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我们的神创造天地，</a:t>
            </a:r>
            <a:r>
              <a:rPr lang="en-US" altLang="zh-CN" sz="36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“</a:t>
            </a:r>
            <a:r>
              <a:rPr lang="zh-CN" altLang="en-US" sz="36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天是祂的座位</a:t>
            </a:r>
            <a:r>
              <a:rPr lang="en-US" altLang="zh-CN" sz="36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,</a:t>
            </a:r>
            <a:r>
              <a:rPr lang="zh-CN" altLang="en-US" sz="36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地是祂的脚凳</a:t>
            </a:r>
            <a:r>
              <a:rPr lang="en-US" altLang="zh-CN" sz="36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”</a:t>
            </a:r>
            <a:r>
              <a:rPr lang="zh-CN" altLang="en-US" sz="36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（赛六十六</a:t>
            </a:r>
            <a:r>
              <a:rPr lang="en-US" altLang="zh-CN" sz="36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 1</a:t>
            </a:r>
            <a:r>
              <a:rPr lang="zh-CN" altLang="en-US" sz="36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），但神还是需要得着教会，在教会中得着祂的居所（弗二</a:t>
            </a:r>
            <a:r>
              <a:rPr lang="en-US" altLang="zh-CN" sz="36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 22</a:t>
            </a:r>
            <a:r>
              <a:rPr lang="zh-CN" altLang="en-US" sz="36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，箴八</a:t>
            </a:r>
            <a:r>
              <a:rPr lang="en-US" altLang="zh-CN" sz="36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 31</a:t>
            </a:r>
            <a:r>
              <a:rPr lang="zh-CN" altLang="en-US" sz="36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）。</a:t>
            </a:r>
            <a:endParaRPr lang="zh-CN" altLang="en-US" sz="3600" kern="0" dirty="0">
              <a:solidFill>
                <a:srgbClr val="0070C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  <a:ea typeface="华康简魏碑" pitchFamily="65" charset="-122"/>
              <a:cs typeface="+mj-cs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971521" y="3861124"/>
            <a:ext cx="7056437" cy="2087563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</a:ln>
        </p:spPr>
        <p:txBody>
          <a:bodyPr anchor="ctr" anchorCtr="1"/>
          <a:lstStyle/>
          <a:p>
            <a:r>
              <a:rPr lang="zh-CN" altLang="en-US" sz="2800" dirty="0" smtClean="0">
                <a:solidFill>
                  <a:srgbClr val="000099"/>
                </a:solidFill>
                <a:latin typeface="楷体_GB2312" pitchFamily="49" charset="-122"/>
                <a:ea typeface="楷体_GB2312" pitchFamily="49" charset="-122"/>
              </a:rPr>
              <a:t>以弗所书二</a:t>
            </a:r>
            <a:r>
              <a:rPr lang="en-US" altLang="zh-CN" sz="2800" dirty="0" smtClean="0">
                <a:solidFill>
                  <a:srgbClr val="000099"/>
                </a:solidFill>
                <a:latin typeface="楷体_GB2312" pitchFamily="49" charset="-122"/>
                <a:ea typeface="楷体_GB2312" pitchFamily="49" charset="-122"/>
              </a:rPr>
              <a:t>22</a:t>
            </a:r>
            <a:r>
              <a:rPr lang="zh-CN" altLang="en-US" sz="2800" dirty="0" smtClean="0">
                <a:solidFill>
                  <a:srgbClr val="000099"/>
                </a:solidFill>
                <a:latin typeface="楷体_GB2312" pitchFamily="49" charset="-122"/>
                <a:ea typeface="楷体_GB2312" pitchFamily="49" charset="-122"/>
              </a:rPr>
              <a:t>：</a:t>
            </a:r>
            <a:endParaRPr lang="en-US" altLang="zh-CN" sz="2800" dirty="0" smtClean="0">
              <a:solidFill>
                <a:srgbClr val="000099"/>
              </a:solidFill>
              <a:latin typeface="楷体_GB2312" pitchFamily="49" charset="-122"/>
              <a:ea typeface="楷体_GB2312" pitchFamily="49" charset="-122"/>
            </a:endParaRPr>
          </a:p>
          <a:p>
            <a:r>
              <a:rPr lang="zh-CN" altLang="en-US" sz="2800" dirty="0" smtClean="0">
                <a:solidFill>
                  <a:srgbClr val="000099"/>
                </a:solidFill>
                <a:latin typeface="楷体_GB2312" pitchFamily="49" charset="-122"/>
                <a:ea typeface="楷体_GB2312" pitchFamily="49" charset="-122"/>
              </a:rPr>
              <a:t>  </a:t>
            </a:r>
            <a:r>
              <a:rPr lang="en-US" altLang="zh-CN" sz="2800" dirty="0" smtClean="0">
                <a:solidFill>
                  <a:srgbClr val="000099"/>
                </a:solidFill>
                <a:latin typeface="楷体_GB2312" pitchFamily="49" charset="-122"/>
                <a:ea typeface="楷体_GB2312" pitchFamily="49" charset="-122"/>
              </a:rPr>
              <a:t> </a:t>
            </a:r>
            <a:r>
              <a:rPr lang="zh-CN" altLang="en-US" sz="2800" dirty="0" smtClean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你们（教会）也靠祂同被建造，成为　神藉着圣灵居住的所在。</a:t>
            </a:r>
            <a:endParaRPr lang="en-US" altLang="zh-CN" sz="2800" dirty="0">
              <a:solidFill>
                <a:srgbClr val="000099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ldLvl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207010" y="476250"/>
            <a:ext cx="8590280" cy="335851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/>
          <a:lstStyle/>
          <a:p>
            <a:pPr>
              <a:defRPr/>
            </a:pPr>
            <a:r>
              <a:rPr lang="en-US" altLang="zh-CN" sz="36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   </a:t>
            </a:r>
            <a:r>
              <a:rPr lang="zh-CN" altLang="en-US" sz="36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我们的神也拥有宇宙，</a:t>
            </a:r>
            <a:r>
              <a:rPr lang="en-US" altLang="zh-CN" sz="36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“</a:t>
            </a:r>
            <a:r>
              <a:rPr lang="zh-CN" altLang="en-US" sz="36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诸天述说神的荣耀，穹苍传扬祂的手段</a:t>
            </a:r>
            <a:r>
              <a:rPr lang="en-US" altLang="zh-CN" sz="36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”</a:t>
            </a:r>
            <a:r>
              <a:rPr lang="zh-CN" altLang="en-US" sz="36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（诗十九</a:t>
            </a:r>
            <a:r>
              <a:rPr lang="en-US" altLang="zh-CN" sz="36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 1</a:t>
            </a:r>
            <a:r>
              <a:rPr lang="zh-CN" altLang="en-US" sz="36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），但神还是需要得着教会，在教会中，让祂自己被彰显、得荣耀（弗一</a:t>
            </a:r>
            <a:r>
              <a:rPr lang="en-US" altLang="zh-CN" sz="36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 6</a:t>
            </a:r>
            <a:r>
              <a:rPr lang="zh-CN" altLang="en-US" sz="36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、</a:t>
            </a:r>
            <a:r>
              <a:rPr lang="en-US" altLang="zh-CN" sz="36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12</a:t>
            </a:r>
            <a:r>
              <a:rPr lang="zh-CN" altLang="en-US" sz="36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、</a:t>
            </a:r>
            <a:r>
              <a:rPr lang="en-US" altLang="zh-CN" sz="36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14</a:t>
            </a:r>
            <a:r>
              <a:rPr lang="zh-CN" altLang="en-US" sz="36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，三</a:t>
            </a:r>
            <a:endParaRPr lang="zh-CN" altLang="en-US" sz="3600" kern="0" dirty="0">
              <a:solidFill>
                <a:srgbClr val="0070C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  <a:ea typeface="华康简魏碑" pitchFamily="65" charset="-122"/>
              <a:cs typeface="+mj-cs"/>
            </a:endParaRPr>
          </a:p>
          <a:p>
            <a:pPr>
              <a:defRPr/>
            </a:pPr>
            <a:r>
              <a:rPr lang="en-US" altLang="zh-CN" sz="36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21</a:t>
            </a:r>
            <a:r>
              <a:rPr lang="zh-CN" altLang="en-US" sz="36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）。</a:t>
            </a:r>
            <a:endParaRPr lang="zh-CN" altLang="en-US" sz="3600" kern="0" dirty="0">
              <a:solidFill>
                <a:srgbClr val="0070C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  <a:ea typeface="华康简魏碑" pitchFamily="65" charset="-122"/>
              <a:cs typeface="+mj-cs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796290" y="3861435"/>
            <a:ext cx="7724775" cy="208788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</a:ln>
        </p:spPr>
        <p:txBody>
          <a:bodyPr anchor="ctr" anchorCtr="1"/>
          <a:lstStyle/>
          <a:p>
            <a:r>
              <a:rPr lang="zh-CN" altLang="en-US" sz="2800" dirty="0" smtClean="0">
                <a:solidFill>
                  <a:srgbClr val="000099"/>
                </a:solidFill>
                <a:latin typeface="楷体_GB2312" pitchFamily="49" charset="-122"/>
                <a:ea typeface="楷体_GB2312" pitchFamily="49" charset="-122"/>
              </a:rPr>
              <a:t>以弗所书三</a:t>
            </a:r>
            <a:r>
              <a:rPr lang="en-US" altLang="zh-CN" sz="2800" dirty="0" smtClean="0">
                <a:solidFill>
                  <a:srgbClr val="000099"/>
                </a:solidFill>
                <a:latin typeface="楷体_GB2312" pitchFamily="49" charset="-122"/>
                <a:ea typeface="楷体_GB2312" pitchFamily="49" charset="-122"/>
              </a:rPr>
              <a:t>21</a:t>
            </a:r>
            <a:r>
              <a:rPr lang="zh-CN" altLang="en-US" sz="2800" dirty="0" smtClean="0">
                <a:solidFill>
                  <a:srgbClr val="000099"/>
                </a:solidFill>
                <a:latin typeface="楷体_GB2312" pitchFamily="49" charset="-122"/>
                <a:ea typeface="楷体_GB2312" pitchFamily="49" charset="-122"/>
              </a:rPr>
              <a:t>：</a:t>
            </a:r>
            <a:endParaRPr lang="en-US" altLang="zh-CN" sz="2800" dirty="0" smtClean="0">
              <a:solidFill>
                <a:srgbClr val="000099"/>
              </a:solidFill>
              <a:latin typeface="楷体_GB2312" pitchFamily="49" charset="-122"/>
              <a:ea typeface="楷体_GB2312" pitchFamily="49" charset="-122"/>
            </a:endParaRPr>
          </a:p>
          <a:p>
            <a:r>
              <a:rPr lang="zh-CN" altLang="en-US" sz="2800" dirty="0" smtClean="0">
                <a:solidFill>
                  <a:srgbClr val="000099"/>
                </a:solidFill>
                <a:latin typeface="楷体_GB2312" pitchFamily="49" charset="-122"/>
                <a:ea typeface="楷体_GB2312" pitchFamily="49" charset="-122"/>
              </a:rPr>
              <a:t>  </a:t>
            </a:r>
            <a:r>
              <a:rPr lang="en-US" altLang="zh-CN" sz="2800" dirty="0" smtClean="0">
                <a:solidFill>
                  <a:srgbClr val="000099"/>
                </a:solidFill>
                <a:latin typeface="楷体_GB2312" pitchFamily="49" charset="-122"/>
                <a:ea typeface="楷体_GB2312" pitchFamily="49" charset="-122"/>
              </a:rPr>
              <a:t> </a:t>
            </a:r>
            <a:r>
              <a:rPr lang="zh-CN" altLang="en-US" sz="2800" dirty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但愿祂</a:t>
            </a:r>
            <a:r>
              <a:rPr lang="zh-CN" altLang="en-US" sz="2800" b="1" u="sng" dirty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在教会中</a:t>
            </a:r>
            <a:r>
              <a:rPr lang="zh-CN" altLang="en-US" sz="2800" dirty="0">
                <a:solidFill>
                  <a:srgbClr val="000099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，并在基督耶稣里，得着荣耀，直到世世代代，永永远远。阿们！</a:t>
            </a:r>
            <a:endParaRPr lang="zh-CN" altLang="en-US" sz="2800" dirty="0">
              <a:solidFill>
                <a:srgbClr val="000099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ldLvl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92" name="Text Box 36"/>
          <p:cNvSpPr txBox="1">
            <a:spLocks noChangeArrowheads="1"/>
          </p:cNvSpPr>
          <p:nvPr/>
        </p:nvSpPr>
        <p:spPr bwMode="auto">
          <a:xfrm>
            <a:off x="214283" y="405450"/>
            <a:ext cx="8572560" cy="52197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zh-CN" altLang="en-US" sz="2800" dirty="0" smtClean="0">
                <a:solidFill>
                  <a:schemeClr val="bg1"/>
                </a:solidFill>
                <a:latin typeface="华康简魏碑" pitchFamily="65" charset="-122"/>
                <a:ea typeface="华康简魏碑" pitchFamily="65" charset="-122"/>
              </a:rPr>
              <a:t>神借着在不同的时期里的工作，至终要得着</a:t>
            </a:r>
            <a:r>
              <a:rPr lang="zh-CN" altLang="en-US" sz="2800" dirty="0" smtClean="0">
                <a:solidFill>
                  <a:schemeClr val="bg1"/>
                </a:solidFill>
                <a:latin typeface="华康简魏碑" pitchFamily="65" charset="-122"/>
                <a:ea typeface="华康简魏碑" pitchFamily="65" charset="-122"/>
              </a:rPr>
              <a:t>教会！</a:t>
            </a:r>
            <a:endParaRPr lang="zh-CN" altLang="en-US" sz="2800" dirty="0" smtClean="0">
              <a:solidFill>
                <a:schemeClr val="bg1"/>
              </a:solidFill>
              <a:latin typeface="华康简魏碑" pitchFamily="65" charset="-122"/>
              <a:ea typeface="华康简魏碑" pitchFamily="65" charset="-122"/>
            </a:endParaRPr>
          </a:p>
        </p:txBody>
      </p:sp>
      <p:sp>
        <p:nvSpPr>
          <p:cNvPr id="7" name="AutoShape 7"/>
          <p:cNvSpPr>
            <a:spLocks noChangeArrowheads="1"/>
          </p:cNvSpPr>
          <p:nvPr/>
        </p:nvSpPr>
        <p:spPr bwMode="auto">
          <a:xfrm>
            <a:off x="7429500" y="6192838"/>
            <a:ext cx="1606550" cy="620712"/>
          </a:xfrm>
          <a:prstGeom prst="horizontalScroll">
            <a:avLst>
              <a:gd name="adj" fmla="val 21741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2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神经纶中的经营</a:t>
            </a:r>
            <a:endParaRPr lang="zh-CN" altLang="en-US" sz="1400" b="1" dirty="0">
              <a:solidFill>
                <a:srgbClr val="396115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graphicFrame>
        <p:nvGraphicFramePr>
          <p:cNvPr id="8" name="Group 2"/>
          <p:cNvGraphicFramePr>
            <a:graphicFrameLocks noGrp="1"/>
          </p:cNvGraphicFramePr>
          <p:nvPr/>
        </p:nvGraphicFramePr>
        <p:xfrm>
          <a:off x="142878" y="1342141"/>
          <a:ext cx="9001154" cy="3944247"/>
        </p:xfrm>
        <a:graphic>
          <a:graphicData uri="http://schemas.openxmlformats.org/drawingml/2006/table">
            <a:tbl>
              <a:tblPr/>
              <a:tblGrid>
                <a:gridCol w="471474"/>
                <a:gridCol w="8043822"/>
                <a:gridCol w="485858"/>
              </a:tblGrid>
              <a:tr h="746101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创世以前</a:t>
                      </a:r>
                      <a:endParaRPr kumimoji="0" lang="en-US" altLang="zh-CN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幼圆" pitchFamily="49" charset="-122"/>
                        <a:ea typeface="幼圆" pitchFamily="49" charset="-122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00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神  经  纶  中  的  经  营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00">
                        <a:alpha val="50000"/>
                      </a:srgb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新天新地</a:t>
                      </a:r>
                      <a:endParaRPr kumimoji="0" lang="zh-CN" alt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幼圆" pitchFamily="49" charset="-122"/>
                        <a:ea typeface="幼圆" pitchFamily="49" charset="-122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00">
                        <a:alpha val="50000"/>
                      </a:srgbClr>
                    </a:solidFill>
                  </a:tcPr>
                </a:tc>
              </a:tr>
              <a:tr h="3198146">
                <a:tc vMerge="1"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00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幼圆" pitchFamily="49" charset="-122"/>
                        <a:ea typeface="幼圆" pitchFamily="49" charset="-122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00">
                        <a:alpha val="50000"/>
                      </a:srgbClr>
                    </a:solidFill>
                  </a:tcPr>
                </a:tc>
                <a:tc vMerge="1"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00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9" name="Text Box 44"/>
          <p:cNvSpPr txBox="1">
            <a:spLocks noChangeArrowheads="1"/>
          </p:cNvSpPr>
          <p:nvPr/>
        </p:nvSpPr>
        <p:spPr bwMode="auto">
          <a:xfrm>
            <a:off x="3857620" y="3249617"/>
            <a:ext cx="1571636" cy="76944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ctr"/>
            <a:r>
              <a:rPr lang="zh-CN" altLang="en-US" sz="4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华康简魏碑" pitchFamily="65" charset="-122"/>
              </a:rPr>
              <a:t>时间</a:t>
            </a:r>
            <a:endParaRPr lang="zh-CN" altLang="en-US" sz="24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华康简魏碑" pitchFamily="65" charset="-122"/>
            </a:endParaRPr>
          </a:p>
        </p:txBody>
      </p:sp>
      <p:cxnSp>
        <p:nvCxnSpPr>
          <p:cNvPr id="10" name="直接箭头连接符 9"/>
          <p:cNvCxnSpPr/>
          <p:nvPr/>
        </p:nvCxnSpPr>
        <p:spPr bwMode="auto">
          <a:xfrm rot="10800000">
            <a:off x="642911" y="3643314"/>
            <a:ext cx="3286148" cy="1588"/>
          </a:xfrm>
          <a:prstGeom prst="straightConnector1">
            <a:avLst/>
          </a:prstGeom>
          <a:noFill/>
          <a:ln w="79375" cap="flat" cmpd="sng" algn="ctr">
            <a:solidFill>
              <a:srgbClr val="FF0000"/>
            </a:solidFill>
            <a:prstDash val="solid"/>
            <a:miter lim="800000"/>
            <a:headEnd type="none" w="med" len="med"/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21599983" rev="0"/>
            </a:camera>
            <a:lightRig rig="threePt" dir="t"/>
          </a:scene3d>
          <a:sp3d>
            <a:bevelT/>
          </a:sp3d>
        </p:spPr>
      </p:cxnSp>
      <p:cxnSp>
        <p:nvCxnSpPr>
          <p:cNvPr id="14" name="直接箭头连接符 13"/>
          <p:cNvCxnSpPr/>
          <p:nvPr/>
        </p:nvCxnSpPr>
        <p:spPr bwMode="auto">
          <a:xfrm flipV="1">
            <a:off x="5286380" y="3643314"/>
            <a:ext cx="3357586" cy="1588"/>
          </a:xfrm>
          <a:prstGeom prst="straightConnector1">
            <a:avLst/>
          </a:prstGeom>
          <a:noFill/>
          <a:ln w="79375" cap="flat" cmpd="sng" algn="ctr">
            <a:solidFill>
              <a:srgbClr val="FF0000"/>
            </a:solidFill>
            <a:prstDash val="solid"/>
            <a:miter lim="800000"/>
            <a:headEnd type="none" w="med" len="med"/>
            <a:tailEnd type="arrow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21599983" rev="0"/>
            </a:camera>
            <a:lightRig rig="threePt" dir="t"/>
          </a:scene3d>
          <a:sp3d>
            <a:bevelT/>
          </a:sp3d>
        </p:spPr>
      </p:cxnSp>
      <p:sp>
        <p:nvSpPr>
          <p:cNvPr id="2" name="AutoShape 7"/>
          <p:cNvSpPr>
            <a:spLocks noChangeArrowheads="1"/>
          </p:cNvSpPr>
          <p:nvPr/>
        </p:nvSpPr>
        <p:spPr bwMode="auto">
          <a:xfrm>
            <a:off x="7452360" y="6237288"/>
            <a:ext cx="1606550" cy="620712"/>
          </a:xfrm>
          <a:prstGeom prst="horizontalScroll">
            <a:avLst>
              <a:gd name="adj" fmla="val 21741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2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讲真理</a:t>
            </a:r>
            <a:r>
              <a:rPr lang="zh-CN" altLang="en-US" sz="12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传福音</a:t>
            </a:r>
            <a:endParaRPr lang="zh-CN" altLang="en-US" sz="1200" b="1" dirty="0">
              <a:solidFill>
                <a:srgbClr val="396115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9810" name="Group 2"/>
          <p:cNvGraphicFramePr>
            <a:graphicFrameLocks noGrp="1"/>
          </p:cNvGraphicFramePr>
          <p:nvPr/>
        </p:nvGraphicFramePr>
        <p:xfrm>
          <a:off x="142844" y="1342141"/>
          <a:ext cx="9001154" cy="3944247"/>
        </p:xfrm>
        <a:graphic>
          <a:graphicData uri="http://schemas.openxmlformats.org/drawingml/2006/table">
            <a:tbl>
              <a:tblPr/>
              <a:tblGrid>
                <a:gridCol w="471474"/>
                <a:gridCol w="1149117"/>
                <a:gridCol w="1149118"/>
                <a:gridCol w="1149117"/>
                <a:gridCol w="1149118"/>
                <a:gridCol w="1149117"/>
                <a:gridCol w="1149118"/>
                <a:gridCol w="1149117"/>
                <a:gridCol w="485858"/>
              </a:tblGrid>
              <a:tr h="746101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创世以前</a:t>
                      </a:r>
                      <a:endParaRPr kumimoji="0" lang="en-US" altLang="zh-CN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幼圆" pitchFamily="49" charset="-122"/>
                        <a:ea typeface="幼圆" pitchFamily="49" charset="-122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00">
                        <a:alpha val="50000"/>
                      </a:srgbClr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神  经  纶  中  的  经  营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00">
                        <a:alpha val="50000"/>
                      </a:srgbClr>
                    </a:solidFill>
                  </a:tcPr>
                </a:tc>
                <a:tc hMerge="1"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00">
                        <a:alpha val="50000"/>
                      </a:srgbClr>
                    </a:solidFill>
                  </a:tcPr>
                </a:tc>
                <a:tc hMerge="1"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00">
                        <a:alpha val="50000"/>
                      </a:srgbClr>
                    </a:solidFill>
                  </a:tcPr>
                </a:tc>
                <a:tc hMerge="1"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00">
                        <a:alpha val="50000"/>
                      </a:srgbClr>
                    </a:solidFill>
                  </a:tcPr>
                </a:tc>
                <a:tc hMerge="1"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00">
                        <a:alpha val="50000"/>
                      </a:srgbClr>
                    </a:solidFill>
                  </a:tcPr>
                </a:tc>
                <a:tc hMerge="1"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00">
                        <a:alpha val="50000"/>
                      </a:srgbClr>
                    </a:solidFill>
                  </a:tcPr>
                </a:tc>
                <a:tc hMerge="1"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00">
                        <a:alpha val="50000"/>
                      </a:srgbClr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新天新地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00">
                        <a:alpha val="50000"/>
                      </a:srgbClr>
                    </a:solidFill>
                  </a:tcPr>
                </a:tc>
              </a:tr>
              <a:tr h="1071570">
                <a:tc vMerge="1"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00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无罪时期</a:t>
                      </a:r>
                      <a:endParaRPr kumimoji="0" lang="en-US" altLang="zh-CN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幼圆" pitchFamily="49" charset="-122"/>
                        <a:ea typeface="幼圆" pitchFamily="49" charset="-122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00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良心时期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00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人治时期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00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应许时期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00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律法时期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00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恩典时期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00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千年国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00">
                        <a:alpha val="50000"/>
                      </a:srgbClr>
                    </a:solidFill>
                  </a:tcPr>
                </a:tc>
                <a:tc vMerge="1"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00">
                        <a:alpha val="50000"/>
                      </a:srgbClr>
                    </a:solidFill>
                  </a:tcPr>
                </a:tc>
              </a:tr>
              <a:tr h="2126576">
                <a:tc vMerge="1"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神造亚当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到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亚当堕落之前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00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亚当堕落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到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挪亚方舟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00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挪亚出方舟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到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神呼召亚伯拉罕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00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神呼召亚伯拉罕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到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摩西颁布律法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00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摩西颁布律法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到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旧约结束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00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主耶稣降生为人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到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主第二次再来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00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教会时代结束之后一千年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00">
                        <a:alpha val="50000"/>
                      </a:srgbClr>
                    </a:solidFill>
                  </a:tcPr>
                </a:tc>
                <a:tc vMerge="1">
                  <a:tcPr/>
                </a:tc>
              </a:tr>
            </a:tbl>
          </a:graphicData>
        </a:graphic>
      </p:graphicFrame>
      <p:sp>
        <p:nvSpPr>
          <p:cNvPr id="19492" name="Text Box 36"/>
          <p:cNvSpPr txBox="1">
            <a:spLocks noChangeArrowheads="1"/>
          </p:cNvSpPr>
          <p:nvPr/>
        </p:nvSpPr>
        <p:spPr bwMode="auto">
          <a:xfrm>
            <a:off x="179358" y="404790"/>
            <a:ext cx="8572560" cy="52197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lvl="0"/>
            <a:r>
              <a:rPr lang="zh-CN" altLang="en-US" sz="2800" dirty="0" smtClean="0">
                <a:solidFill>
                  <a:schemeClr val="bg1"/>
                </a:solidFill>
                <a:latin typeface="华康简魏碑" pitchFamily="65" charset="-122"/>
                <a:ea typeface="华康简魏碑" pitchFamily="65" charset="-122"/>
              </a:rPr>
              <a:t>  </a:t>
            </a:r>
            <a:r>
              <a:rPr lang="zh-CN" altLang="en-US" sz="2800" dirty="0" smtClean="0">
                <a:solidFill>
                  <a:schemeClr val="bg1"/>
                </a:solidFill>
                <a:latin typeface="华康简魏碑" pitchFamily="65" charset="-122"/>
                <a:ea typeface="华康简魏碑" pitchFamily="65" charset="-122"/>
                <a:sym typeface="+mn-ea"/>
              </a:rPr>
              <a:t>神借着在不同的时期里的工作，至终要得着教会！</a:t>
            </a:r>
            <a:endParaRPr lang="zh-CN" altLang="fr-FR" sz="2800" dirty="0">
              <a:solidFill>
                <a:schemeClr val="bg1"/>
              </a:solidFill>
              <a:latin typeface="华康简魏碑" pitchFamily="65" charset="-122"/>
              <a:ea typeface="华康简魏碑" pitchFamily="65" charset="-122"/>
            </a:endParaRPr>
          </a:p>
        </p:txBody>
      </p:sp>
      <p:sp>
        <p:nvSpPr>
          <p:cNvPr id="7" name="AutoShape 7"/>
          <p:cNvSpPr>
            <a:spLocks noChangeArrowheads="1"/>
          </p:cNvSpPr>
          <p:nvPr/>
        </p:nvSpPr>
        <p:spPr bwMode="auto">
          <a:xfrm>
            <a:off x="7429500" y="6192838"/>
            <a:ext cx="1606550" cy="620712"/>
          </a:xfrm>
          <a:prstGeom prst="horizontalScroll">
            <a:avLst>
              <a:gd name="adj" fmla="val 21741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2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神经纶中的经营</a:t>
            </a:r>
            <a:endParaRPr lang="zh-CN" altLang="en-US" sz="1400" b="1" dirty="0">
              <a:solidFill>
                <a:srgbClr val="396115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5" name="左大括号 4"/>
          <p:cNvSpPr/>
          <p:nvPr/>
        </p:nvSpPr>
        <p:spPr>
          <a:xfrm rot="16200000">
            <a:off x="3214678" y="2571745"/>
            <a:ext cx="571504" cy="5715040"/>
          </a:xfrm>
          <a:prstGeom prst="leftBrace">
            <a:avLst>
              <a:gd name="adj1" fmla="val 28563"/>
              <a:gd name="adj2" fmla="val 50014"/>
            </a:avLst>
          </a:prstGeom>
          <a:noFill/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Text Box 44"/>
          <p:cNvSpPr txBox="1">
            <a:spLocks noChangeArrowheads="1"/>
          </p:cNvSpPr>
          <p:nvPr/>
        </p:nvSpPr>
        <p:spPr bwMode="auto">
          <a:xfrm>
            <a:off x="142875" y="5781040"/>
            <a:ext cx="7309485" cy="10763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ctr"/>
            <a:r>
              <a:rPr lang="zh-CN" alt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从无罪时期到律法时期，教会一直</a:t>
            </a:r>
            <a:endParaRPr lang="zh-CN" altLang="en-US" sz="32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ctr"/>
            <a:r>
              <a:rPr lang="zh-CN" alt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都是奥秘，没有启示给人知道</a:t>
            </a:r>
            <a:endParaRPr lang="zh-CN" altLang="en-US" sz="32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0" name="AutoShape 7"/>
          <p:cNvSpPr>
            <a:spLocks noChangeArrowheads="1"/>
          </p:cNvSpPr>
          <p:nvPr/>
        </p:nvSpPr>
        <p:spPr bwMode="auto">
          <a:xfrm>
            <a:off x="7452360" y="6237288"/>
            <a:ext cx="1606550" cy="620712"/>
          </a:xfrm>
          <a:prstGeom prst="horizontalScroll">
            <a:avLst>
              <a:gd name="adj" fmla="val 21741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2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讲真理</a:t>
            </a:r>
            <a:r>
              <a:rPr lang="zh-CN" altLang="en-US" sz="12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传福音</a:t>
            </a:r>
            <a:endParaRPr lang="zh-CN" altLang="en-US" sz="1200" b="1" dirty="0">
              <a:solidFill>
                <a:srgbClr val="396115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9810" name="Group 2"/>
          <p:cNvGraphicFramePr>
            <a:graphicFrameLocks noGrp="1"/>
          </p:cNvGraphicFramePr>
          <p:nvPr/>
        </p:nvGraphicFramePr>
        <p:xfrm>
          <a:off x="142844" y="1342141"/>
          <a:ext cx="9001154" cy="3944247"/>
        </p:xfrm>
        <a:graphic>
          <a:graphicData uri="http://schemas.openxmlformats.org/drawingml/2006/table">
            <a:tbl>
              <a:tblPr/>
              <a:tblGrid>
                <a:gridCol w="471474"/>
                <a:gridCol w="1149117"/>
                <a:gridCol w="1149118"/>
                <a:gridCol w="1149117"/>
                <a:gridCol w="1149118"/>
                <a:gridCol w="1149117"/>
                <a:gridCol w="1149118"/>
                <a:gridCol w="1149117"/>
                <a:gridCol w="485858"/>
              </a:tblGrid>
              <a:tr h="746101">
                <a:tc rowSpan="3">
                  <a:txBody>
                    <a:bodyPr/>
                    <a:lstStyle/>
                    <a:p>
                      <a:pPr marL="0" marR="0" lvl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创世以前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00">
                        <a:alpha val="50000"/>
                      </a:srgbClr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神  经  纶  中  的  经  营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00">
                        <a:alpha val="50000"/>
                      </a:srgbClr>
                    </a:solidFill>
                  </a:tcPr>
                </a:tc>
                <a:tc hMerge="1"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00">
                        <a:alpha val="50000"/>
                      </a:srgbClr>
                    </a:solidFill>
                  </a:tcPr>
                </a:tc>
                <a:tc hMerge="1"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00">
                        <a:alpha val="50000"/>
                      </a:srgbClr>
                    </a:solidFill>
                  </a:tcPr>
                </a:tc>
                <a:tc hMerge="1"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00">
                        <a:alpha val="50000"/>
                      </a:srgbClr>
                    </a:solidFill>
                  </a:tcPr>
                </a:tc>
                <a:tc hMerge="1"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00">
                        <a:alpha val="50000"/>
                      </a:srgbClr>
                    </a:solidFill>
                  </a:tcPr>
                </a:tc>
                <a:tc hMerge="1"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00">
                        <a:alpha val="50000"/>
                      </a:srgbClr>
                    </a:solidFill>
                  </a:tcPr>
                </a:tc>
                <a:tc hMerge="1"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00">
                        <a:alpha val="50000"/>
                      </a:srgbClr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新天新地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00">
                        <a:alpha val="50000"/>
                      </a:srgbClr>
                    </a:solidFill>
                  </a:tcPr>
                </a:tc>
              </a:tr>
              <a:tr h="1071570">
                <a:tc vMerge="1"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00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无罪时期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5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良心时期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5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人治时期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5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应许时期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5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律法时期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5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恩典时期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00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千年国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00">
                        <a:alpha val="50000"/>
                      </a:srgbClr>
                    </a:solidFill>
                  </a:tcPr>
                </a:tc>
                <a:tc vMerge="1"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00">
                        <a:alpha val="50000"/>
                      </a:srgbClr>
                    </a:solidFill>
                  </a:tcPr>
                </a:tc>
              </a:tr>
              <a:tr h="2126576">
                <a:tc vMerge="1">
                  <a:tcPr/>
                </a:tc>
                <a:tc>
                  <a:txBody>
                    <a:bodyPr/>
                    <a:lstStyle/>
                    <a:p>
                      <a:pPr marL="0" marR="0" lvl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神造亚当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  <a:p>
                      <a:pPr marL="0" marR="0" lvl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到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  <a:p>
                      <a:pPr marL="0" marR="0" lvl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亚当堕落之前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  <a:p>
                      <a:pPr marL="0" marR="0" lvl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buClrTx/>
                        <a:buSzTx/>
                        <a:buFontTx/>
                        <a:buNone/>
                      </a:pP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5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亚当堕落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  <a:p>
                      <a:pPr marL="0" marR="0" lvl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到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  <a:p>
                      <a:pPr marL="0" marR="0" lvl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挪亚方舟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5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挪亚出方舟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  <a:p>
                      <a:pPr marL="0" marR="0" lvl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到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  <a:p>
                      <a:pPr marL="0" marR="0" lvl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神呼召亚伯拉罕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5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神呼召亚伯拉罕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  <a:p>
                      <a:pPr marL="0" marR="0" lvl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到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  <a:p>
                      <a:pPr marL="0" marR="0" lvl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摩西颁布律法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5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摩西颁布律法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  <a:p>
                      <a:pPr marL="0" marR="0" lvl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到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  <a:p>
                      <a:pPr marL="0" marR="0" lvl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旧约结束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5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主耶稣降生为人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  <a:p>
                      <a:pPr marL="0" marR="0" lvl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到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  <a:p>
                      <a:pPr marL="0" marR="0" lvl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主第二次再来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00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教会时代结束之后一千年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00">
                        <a:alpha val="50000"/>
                      </a:srgbClr>
                    </a:solidFill>
                  </a:tcPr>
                </a:tc>
                <a:tc vMerge="1">
                  <a:tcPr/>
                </a:tc>
              </a:tr>
            </a:tbl>
          </a:graphicData>
        </a:graphic>
      </p:graphicFrame>
      <p:sp>
        <p:nvSpPr>
          <p:cNvPr id="7" name="AutoShape 7"/>
          <p:cNvSpPr>
            <a:spLocks noChangeArrowheads="1"/>
          </p:cNvSpPr>
          <p:nvPr/>
        </p:nvSpPr>
        <p:spPr bwMode="auto">
          <a:xfrm>
            <a:off x="7429500" y="6192838"/>
            <a:ext cx="1606550" cy="620712"/>
          </a:xfrm>
          <a:prstGeom prst="horizontalScroll">
            <a:avLst>
              <a:gd name="adj" fmla="val 21741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2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神经纶中的经营</a:t>
            </a:r>
            <a:endParaRPr lang="zh-CN" altLang="en-US" sz="1400" b="1" dirty="0">
              <a:solidFill>
                <a:srgbClr val="396115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5" name="左大括号 4"/>
          <p:cNvSpPr/>
          <p:nvPr/>
        </p:nvSpPr>
        <p:spPr>
          <a:xfrm rot="16200000">
            <a:off x="3214678" y="2571745"/>
            <a:ext cx="571504" cy="5715040"/>
          </a:xfrm>
          <a:prstGeom prst="leftBrace">
            <a:avLst>
              <a:gd name="adj1" fmla="val 28563"/>
              <a:gd name="adj2" fmla="val 50014"/>
            </a:avLst>
          </a:prstGeom>
          <a:noFill/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Text Box 44"/>
          <p:cNvSpPr txBox="1">
            <a:spLocks noChangeArrowheads="1"/>
          </p:cNvSpPr>
          <p:nvPr/>
        </p:nvSpPr>
        <p:spPr bwMode="auto">
          <a:xfrm>
            <a:off x="107919" y="5714131"/>
            <a:ext cx="6858016" cy="10763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ctr"/>
            <a:r>
              <a:rPr lang="zh-CN" alt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所以，从无罪时期到律法时期，</a:t>
            </a:r>
            <a:endParaRPr lang="en-US" altLang="zh-CN" sz="32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</a:endParaRPr>
          </a:p>
          <a:p>
            <a:pPr algn="ctr"/>
            <a:r>
              <a:rPr lang="zh-CN" alt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都是教会的</a:t>
            </a:r>
            <a:r>
              <a:rPr lang="en-US" altLang="zh-CN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“</a:t>
            </a:r>
            <a:r>
              <a:rPr lang="zh-CN" alt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预备期</a:t>
            </a:r>
            <a:r>
              <a:rPr lang="en-US" altLang="zh-CN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”</a:t>
            </a:r>
            <a:endParaRPr lang="en-US" altLang="zh-CN" sz="32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</a:endParaRPr>
          </a:p>
        </p:txBody>
      </p:sp>
      <p:sp>
        <p:nvSpPr>
          <p:cNvPr id="10" name="AutoShape 7"/>
          <p:cNvSpPr>
            <a:spLocks noChangeArrowheads="1"/>
          </p:cNvSpPr>
          <p:nvPr/>
        </p:nvSpPr>
        <p:spPr bwMode="auto">
          <a:xfrm>
            <a:off x="7452360" y="6237288"/>
            <a:ext cx="1606550" cy="620712"/>
          </a:xfrm>
          <a:prstGeom prst="horizontalScroll">
            <a:avLst>
              <a:gd name="adj" fmla="val 21741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2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讲真理</a:t>
            </a:r>
            <a:r>
              <a:rPr lang="zh-CN" altLang="en-US" sz="12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传福音</a:t>
            </a:r>
            <a:endParaRPr lang="zh-CN" altLang="en-US" sz="1200" b="1" dirty="0">
              <a:solidFill>
                <a:srgbClr val="396115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" name="Text Box 36"/>
          <p:cNvSpPr txBox="1">
            <a:spLocks noChangeArrowheads="1"/>
          </p:cNvSpPr>
          <p:nvPr/>
        </p:nvSpPr>
        <p:spPr bwMode="auto">
          <a:xfrm>
            <a:off x="179358" y="404790"/>
            <a:ext cx="8572560" cy="52197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lvl="0"/>
            <a:r>
              <a:rPr lang="zh-CN" altLang="en-US" sz="2800" dirty="0" smtClean="0">
                <a:solidFill>
                  <a:schemeClr val="bg1"/>
                </a:solidFill>
                <a:latin typeface="华康简魏碑" pitchFamily="65" charset="-122"/>
                <a:ea typeface="华康简魏碑" pitchFamily="65" charset="-122"/>
              </a:rPr>
              <a:t>  </a:t>
            </a:r>
            <a:r>
              <a:rPr lang="zh-CN" altLang="en-US" sz="2800" dirty="0" smtClean="0">
                <a:solidFill>
                  <a:schemeClr val="bg1"/>
                </a:solidFill>
                <a:latin typeface="华康简魏碑" pitchFamily="65" charset="-122"/>
                <a:ea typeface="华康简魏碑" pitchFamily="65" charset="-122"/>
                <a:sym typeface="+mn-ea"/>
              </a:rPr>
              <a:t>神借着在不同的时期里的工作，至终要得着教会！</a:t>
            </a:r>
            <a:endParaRPr lang="zh-CN" altLang="fr-FR" sz="2800" dirty="0">
              <a:solidFill>
                <a:schemeClr val="bg1"/>
              </a:solidFill>
              <a:latin typeface="华康简魏碑" pitchFamily="65" charset="-122"/>
              <a:ea typeface="华康简魏碑" pitchFamily="65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9810" name="Group 2"/>
          <p:cNvGraphicFramePr>
            <a:graphicFrameLocks noGrp="1"/>
          </p:cNvGraphicFramePr>
          <p:nvPr/>
        </p:nvGraphicFramePr>
        <p:xfrm>
          <a:off x="142844" y="1342141"/>
          <a:ext cx="9001154" cy="3944247"/>
        </p:xfrm>
        <a:graphic>
          <a:graphicData uri="http://schemas.openxmlformats.org/drawingml/2006/table">
            <a:tbl>
              <a:tblPr/>
              <a:tblGrid>
                <a:gridCol w="438150"/>
                <a:gridCol w="1182441"/>
                <a:gridCol w="1149118"/>
                <a:gridCol w="1149117"/>
                <a:gridCol w="1149118"/>
                <a:gridCol w="1149117"/>
                <a:gridCol w="1149118"/>
                <a:gridCol w="1149117"/>
                <a:gridCol w="485858"/>
              </a:tblGrid>
              <a:tr h="746101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创世以前</a:t>
                      </a:r>
                      <a:endParaRPr kumimoji="0" lang="en-US" altLang="zh-CN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幼圆" pitchFamily="49" charset="-122"/>
                        <a:ea typeface="幼圆" pitchFamily="49" charset="-122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00">
                        <a:alpha val="50000"/>
                      </a:srgbClr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神  经  纶  中  的  经  营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00">
                        <a:alpha val="50000"/>
                      </a:srgbClr>
                    </a:solidFill>
                  </a:tcPr>
                </a:tc>
                <a:tc hMerge="1"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00">
                        <a:alpha val="50000"/>
                      </a:srgbClr>
                    </a:solidFill>
                  </a:tcPr>
                </a:tc>
                <a:tc hMerge="1"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00">
                        <a:alpha val="50000"/>
                      </a:srgbClr>
                    </a:solidFill>
                  </a:tcPr>
                </a:tc>
                <a:tc hMerge="1"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00">
                        <a:alpha val="50000"/>
                      </a:srgbClr>
                    </a:solidFill>
                  </a:tcPr>
                </a:tc>
                <a:tc hMerge="1"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00">
                        <a:alpha val="50000"/>
                      </a:srgbClr>
                    </a:solidFill>
                  </a:tcPr>
                </a:tc>
                <a:tc hMerge="1"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00">
                        <a:alpha val="50000"/>
                      </a:srgbClr>
                    </a:solidFill>
                  </a:tcPr>
                </a:tc>
                <a:tc hMerge="1"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00">
                        <a:alpha val="50000"/>
                      </a:srgbClr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新天新地</a:t>
                      </a:r>
                      <a:endParaRPr kumimoji="0" lang="zh-CN" alt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幼圆" pitchFamily="49" charset="-122"/>
                        <a:ea typeface="幼圆" pitchFamily="49" charset="-122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00">
                        <a:alpha val="50000"/>
                      </a:srgbClr>
                    </a:solidFill>
                  </a:tcPr>
                </a:tc>
              </a:tr>
              <a:tr h="1071570">
                <a:tc vMerge="1"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00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无罪时期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5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良心时期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5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人治时期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5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应许时期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5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律法时期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5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恩典时期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00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千年国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00">
                        <a:alpha val="50000"/>
                      </a:srgbClr>
                    </a:solidFill>
                  </a:tcPr>
                </a:tc>
                <a:tc vMerge="1"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00">
                        <a:alpha val="50000"/>
                      </a:srgbClr>
                    </a:solidFill>
                  </a:tcPr>
                </a:tc>
              </a:tr>
              <a:tr h="2126576">
                <a:tc vMerge="1"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神造亚当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到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亚当堕落之前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5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亚当堕落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到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挪亚方舟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5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挪亚出方舟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到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神呼召亚伯拉罕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5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神呼召亚伯拉罕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到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摩西颁布律法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5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摩西颁布律法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到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旧约结束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5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主耶稣降生为人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到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主第二次再来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00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教会时代结束之后一千年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00">
                        <a:alpha val="50000"/>
                      </a:srgbClr>
                    </a:solidFill>
                  </a:tcPr>
                </a:tc>
                <a:tc vMerge="1">
                  <a:tcPr/>
                </a:tc>
              </a:tr>
            </a:tbl>
          </a:graphicData>
        </a:graphic>
      </p:graphicFrame>
      <p:sp>
        <p:nvSpPr>
          <p:cNvPr id="7" name="AutoShape 7"/>
          <p:cNvSpPr>
            <a:spLocks noChangeArrowheads="1"/>
          </p:cNvSpPr>
          <p:nvPr/>
        </p:nvSpPr>
        <p:spPr bwMode="auto">
          <a:xfrm>
            <a:off x="7429500" y="6192838"/>
            <a:ext cx="1606550" cy="620712"/>
          </a:xfrm>
          <a:prstGeom prst="horizontalScroll">
            <a:avLst>
              <a:gd name="adj" fmla="val 21741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2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神经纶中的经营</a:t>
            </a:r>
            <a:endParaRPr lang="zh-CN" altLang="en-US" sz="1400" b="1" dirty="0">
              <a:solidFill>
                <a:srgbClr val="396115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5" name="左大括号 4"/>
          <p:cNvSpPr/>
          <p:nvPr/>
        </p:nvSpPr>
        <p:spPr>
          <a:xfrm rot="16200000">
            <a:off x="3214678" y="2571745"/>
            <a:ext cx="571504" cy="5715040"/>
          </a:xfrm>
          <a:prstGeom prst="leftBrace">
            <a:avLst>
              <a:gd name="adj1" fmla="val 28563"/>
              <a:gd name="adj2" fmla="val 50014"/>
            </a:avLst>
          </a:prstGeom>
          <a:noFill/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Text Box 44"/>
          <p:cNvSpPr txBox="1">
            <a:spLocks noChangeArrowheads="1"/>
          </p:cNvSpPr>
          <p:nvPr/>
        </p:nvSpPr>
        <p:spPr bwMode="auto">
          <a:xfrm>
            <a:off x="179039" y="6021193"/>
            <a:ext cx="6858016" cy="64516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ctr"/>
            <a:r>
              <a:rPr lang="zh-CN" altLang="en-US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“预备时期”</a:t>
            </a:r>
            <a:endParaRPr lang="zh-CN" altLang="en-US" sz="3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</a:endParaRPr>
          </a:p>
        </p:txBody>
      </p:sp>
      <p:sp>
        <p:nvSpPr>
          <p:cNvPr id="10" name="AutoShape 7"/>
          <p:cNvSpPr>
            <a:spLocks noChangeArrowheads="1"/>
          </p:cNvSpPr>
          <p:nvPr/>
        </p:nvSpPr>
        <p:spPr bwMode="auto">
          <a:xfrm>
            <a:off x="7452360" y="6237288"/>
            <a:ext cx="1606550" cy="620712"/>
          </a:xfrm>
          <a:prstGeom prst="horizontalScroll">
            <a:avLst>
              <a:gd name="adj" fmla="val 21741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2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讲真理</a:t>
            </a:r>
            <a:r>
              <a:rPr lang="zh-CN" altLang="en-US" sz="12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传福音</a:t>
            </a:r>
            <a:endParaRPr lang="zh-CN" altLang="en-US" sz="1200" b="1" dirty="0">
              <a:solidFill>
                <a:srgbClr val="396115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" name="Text Box 36"/>
          <p:cNvSpPr txBox="1">
            <a:spLocks noChangeArrowheads="1"/>
          </p:cNvSpPr>
          <p:nvPr/>
        </p:nvSpPr>
        <p:spPr bwMode="auto">
          <a:xfrm>
            <a:off x="179358" y="404790"/>
            <a:ext cx="8572560" cy="52197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lvl="0"/>
            <a:r>
              <a:rPr lang="zh-CN" altLang="en-US" sz="2800" dirty="0" smtClean="0">
                <a:solidFill>
                  <a:schemeClr val="bg1"/>
                </a:solidFill>
                <a:latin typeface="华康简魏碑" pitchFamily="65" charset="-122"/>
                <a:ea typeface="华康简魏碑" pitchFamily="65" charset="-122"/>
              </a:rPr>
              <a:t>  </a:t>
            </a:r>
            <a:r>
              <a:rPr lang="zh-CN" altLang="en-US" sz="2800" dirty="0" smtClean="0">
                <a:solidFill>
                  <a:schemeClr val="bg1"/>
                </a:solidFill>
                <a:latin typeface="华康简魏碑" pitchFamily="65" charset="-122"/>
                <a:ea typeface="华康简魏碑" pitchFamily="65" charset="-122"/>
                <a:sym typeface="+mn-ea"/>
              </a:rPr>
              <a:t>神借着在不同的时期里的工作，至终要得着教会！</a:t>
            </a:r>
            <a:endParaRPr lang="zh-CN" altLang="fr-FR" sz="2800" dirty="0">
              <a:solidFill>
                <a:schemeClr val="bg1"/>
              </a:solidFill>
              <a:latin typeface="华康简魏碑" pitchFamily="65" charset="-122"/>
              <a:ea typeface="华康简魏碑" pitchFamily="65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214313" y="70168"/>
            <a:ext cx="8229600" cy="11430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/>
          <a:lstStyle/>
          <a:p>
            <a:pPr>
              <a:defRPr/>
            </a:pPr>
            <a:r>
              <a:rPr lang="zh-CN" altLang="en-US" sz="40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我们先来看</a:t>
            </a:r>
            <a:r>
              <a:rPr lang="en-US" altLang="zh-CN" sz="40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“</a:t>
            </a:r>
            <a:r>
              <a:rPr lang="zh-CN" altLang="en-US" sz="40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教会</a:t>
            </a:r>
            <a:r>
              <a:rPr lang="en-US" altLang="zh-CN" sz="40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”</a:t>
            </a:r>
            <a:r>
              <a:rPr lang="zh-CN" altLang="en-US" sz="40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这个词的</a:t>
            </a:r>
            <a:r>
              <a:rPr lang="zh-CN" altLang="en-US" sz="40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意义</a:t>
            </a:r>
            <a:endParaRPr lang="zh-CN" altLang="en-US" sz="4000" kern="0" dirty="0">
              <a:solidFill>
                <a:srgbClr val="0070C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  <a:ea typeface="华康简魏碑" pitchFamily="65" charset="-122"/>
              <a:cs typeface="+mj-cs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-635" y="1146175"/>
            <a:ext cx="8862060" cy="470027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 marL="1168400" lvl="1" indent="-711200">
              <a:lnSpc>
                <a:spcPct val="90000"/>
              </a:lnSpc>
              <a:buChar char="–"/>
            </a:pP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希腊文原文是“艾克利西亚” </a:t>
            </a:r>
            <a:r>
              <a:rPr lang="en-US" altLang="zh-CN" sz="2800" dirty="0" err="1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ekklesia</a:t>
            </a:r>
            <a:r>
              <a:rPr lang="en-US" altLang="zh-CN" sz="280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 </a:t>
            </a: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（</a:t>
            </a:r>
            <a:r>
              <a:rPr lang="en-US" altLang="zh-CN" sz="280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Strong's Number: 1577</a:t>
            </a: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）</a:t>
            </a:r>
            <a:endParaRPr lang="zh-CN" altLang="en-US" sz="2800" dirty="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</a:endParaRPr>
          </a:p>
          <a:p>
            <a:pPr marL="1168400" lvl="1" indent="-711200">
              <a:lnSpc>
                <a:spcPct val="90000"/>
              </a:lnSpc>
              <a:buChar char="–"/>
            </a:pP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由两个字合组而成的，头一个是艾克（</a:t>
            </a:r>
            <a:r>
              <a:rPr lang="en-US" altLang="zh-CN" sz="2800" dirty="0" err="1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ek</a:t>
            </a: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），意思是出来，第二个是“克利西亚”（</a:t>
            </a:r>
            <a:r>
              <a:rPr lang="en-US" altLang="zh-CN" sz="2800" dirty="0" err="1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klesia</a:t>
            </a: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），意思是蒙召，两个字合起来，就是</a:t>
            </a:r>
            <a:r>
              <a:rPr lang="zh-CN" altLang="en-US" sz="2800" b="1" u="sng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蒙召出来的会众</a:t>
            </a: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，或</a:t>
            </a:r>
            <a:r>
              <a:rPr lang="zh-CN" altLang="en-US" sz="2800" b="1" u="sng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蒙召之人的聚集</a:t>
            </a: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。</a:t>
            </a:r>
            <a:endParaRPr lang="zh-CN" altLang="en-US" sz="2800" dirty="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</a:endParaRPr>
          </a:p>
          <a:p>
            <a:pPr marL="1168400" lvl="1" indent="-711200">
              <a:lnSpc>
                <a:spcPct val="90000"/>
              </a:lnSpc>
              <a:buChar char="–"/>
            </a:pP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照字义说，教会就是蒙神从世界里召出来的一班人，聚集在一起，集合在一起。</a:t>
            </a:r>
            <a:endParaRPr lang="zh-CN" altLang="en-US" sz="2800" dirty="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</a:endParaRPr>
          </a:p>
          <a:p>
            <a:pPr marL="1168400" lvl="1" indent="-711200">
              <a:lnSpc>
                <a:spcPct val="90000"/>
              </a:lnSpc>
              <a:buChar char="–"/>
            </a:pP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新约圣经里出现了</a:t>
            </a:r>
            <a:r>
              <a:rPr lang="en-US" altLang="zh-CN" sz="280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177</a:t>
            </a: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次，绝大部分都是翻作“教会”，也有几处翻作“众人”，“聚会”，“弟兄们”，“会”等等。</a:t>
            </a:r>
            <a:endParaRPr lang="zh-CN" altLang="en-US" sz="2800" dirty="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9810" name="Group 2"/>
          <p:cNvGraphicFramePr>
            <a:graphicFrameLocks noGrp="1"/>
          </p:cNvGraphicFramePr>
          <p:nvPr/>
        </p:nvGraphicFramePr>
        <p:xfrm>
          <a:off x="142844" y="1342141"/>
          <a:ext cx="9001154" cy="3944247"/>
        </p:xfrm>
        <a:graphic>
          <a:graphicData uri="http://schemas.openxmlformats.org/drawingml/2006/table">
            <a:tbl>
              <a:tblPr/>
              <a:tblGrid>
                <a:gridCol w="471474"/>
                <a:gridCol w="1149117"/>
                <a:gridCol w="1149118"/>
                <a:gridCol w="1149117"/>
                <a:gridCol w="1149118"/>
                <a:gridCol w="1149117"/>
                <a:gridCol w="1149118"/>
                <a:gridCol w="1149117"/>
                <a:gridCol w="485858"/>
              </a:tblGrid>
              <a:tr h="746101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zh-CN" altLang="en-US" sz="2400" b="1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  <a:sym typeface="+mn-ea"/>
                        </a:rPr>
                        <a:t>创世以</a:t>
                      </a:r>
                      <a:r>
                        <a:rPr lang="zh-CN" altLang="en-US" sz="2400" b="1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  <a:sym typeface="+mn-ea"/>
                        </a:rPr>
                        <a:t>前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  <a:sym typeface="+mn-ea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00">
                        <a:alpha val="50000"/>
                      </a:srgbClr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幼圆" pitchFamily="49" charset="-122"/>
                          <a:ea typeface="幼圆" pitchFamily="49" charset="-122"/>
                          <a:cs typeface="Arial" panose="020B0604020202020204" pitchFamily="34" charset="0"/>
                        </a:rPr>
                        <a:t>神  经  纶  中  的  经  营</a:t>
                      </a:r>
                      <a:endParaRPr kumimoji="0" lang="en-US" altLang="zh-CN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幼圆" pitchFamily="49" charset="-122"/>
                        <a:ea typeface="幼圆" pitchFamily="49" charset="-122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00">
                        <a:alpha val="50000"/>
                      </a:srgbClr>
                    </a:solidFill>
                  </a:tcPr>
                </a:tc>
                <a:tc hMerge="1"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00">
                        <a:alpha val="50000"/>
                      </a:srgbClr>
                    </a:solidFill>
                  </a:tcPr>
                </a:tc>
                <a:tc hMerge="1"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00">
                        <a:alpha val="50000"/>
                      </a:srgbClr>
                    </a:solidFill>
                  </a:tcPr>
                </a:tc>
                <a:tc hMerge="1"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00">
                        <a:alpha val="50000"/>
                      </a:srgbClr>
                    </a:solidFill>
                  </a:tcPr>
                </a:tc>
                <a:tc hMerge="1"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00">
                        <a:alpha val="50000"/>
                      </a:srgbClr>
                    </a:solidFill>
                  </a:tcPr>
                </a:tc>
                <a:tc hMerge="1"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00">
                        <a:alpha val="50000"/>
                      </a:srgbClr>
                    </a:solidFill>
                  </a:tcPr>
                </a:tc>
                <a:tc hMerge="1"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00">
                        <a:alpha val="50000"/>
                      </a:srgbClr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新天新地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00">
                        <a:alpha val="50000"/>
                      </a:srgbClr>
                    </a:solidFill>
                  </a:tcPr>
                </a:tc>
              </a:tr>
              <a:tr h="1071570">
                <a:tc vMerge="1"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00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无罪时期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5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良心时期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5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人治时期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5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应许时期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5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律法时期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5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恩典时期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00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千年国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00">
                        <a:alpha val="50000"/>
                      </a:srgbClr>
                    </a:solidFill>
                  </a:tcPr>
                </a:tc>
                <a:tc vMerge="1"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00">
                        <a:alpha val="50000"/>
                      </a:srgbClr>
                    </a:solidFill>
                  </a:tcPr>
                </a:tc>
              </a:tr>
              <a:tr h="2126576">
                <a:tc vMerge="1"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神造亚当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到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亚当堕落之前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5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亚当堕落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到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挪亚方舟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5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挪亚出方舟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到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神呼召亚伯拉罕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5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神呼召亚伯拉罕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到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摩西颁布律法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5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摩西颁布律法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到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旧约结束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5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主耶稣降生为人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到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主第二次再来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00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教会时代结束之后一千年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00">
                        <a:alpha val="50000"/>
                      </a:srgbClr>
                    </a:solidFill>
                  </a:tcPr>
                </a:tc>
                <a:tc vMerge="1">
                  <a:tcPr/>
                </a:tc>
              </a:tr>
            </a:tbl>
          </a:graphicData>
        </a:graphic>
      </p:graphicFrame>
      <p:sp>
        <p:nvSpPr>
          <p:cNvPr id="19492" name="Text Box 36"/>
          <p:cNvSpPr txBox="1">
            <a:spLocks noChangeArrowheads="1"/>
          </p:cNvSpPr>
          <p:nvPr/>
        </p:nvSpPr>
        <p:spPr bwMode="auto">
          <a:xfrm>
            <a:off x="214283" y="214290"/>
            <a:ext cx="8572560" cy="95410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lvl="0"/>
            <a:r>
              <a:rPr lang="zh-CN" altLang="en-US" sz="2800" dirty="0" smtClean="0">
                <a:solidFill>
                  <a:schemeClr val="bg1"/>
                </a:solidFill>
                <a:latin typeface="华康简魏碑" pitchFamily="65" charset="-122"/>
                <a:ea typeface="华康简魏碑" pitchFamily="65" charset="-122"/>
              </a:rPr>
              <a:t>    在这些不同的时期里，神是在祂不变的经纶里，有不同的经营</a:t>
            </a:r>
            <a:r>
              <a:rPr lang="en-US" altLang="zh-CN" sz="2800" dirty="0" smtClean="0">
                <a:solidFill>
                  <a:schemeClr val="bg1"/>
                </a:solidFill>
                <a:latin typeface="华康简魏碑" pitchFamily="65" charset="-122"/>
                <a:ea typeface="华康简魏碑" pitchFamily="65" charset="-122"/>
              </a:rPr>
              <a:t>……</a:t>
            </a:r>
            <a:endParaRPr lang="zh-CN" altLang="fr-FR" sz="2800" dirty="0">
              <a:solidFill>
                <a:schemeClr val="bg1"/>
              </a:solidFill>
              <a:latin typeface="华康简魏碑" pitchFamily="65" charset="-122"/>
              <a:ea typeface="华康简魏碑" pitchFamily="65" charset="-122"/>
            </a:endParaRPr>
          </a:p>
        </p:txBody>
      </p:sp>
      <p:sp>
        <p:nvSpPr>
          <p:cNvPr id="7" name="AutoShape 7"/>
          <p:cNvSpPr>
            <a:spLocks noChangeArrowheads="1"/>
          </p:cNvSpPr>
          <p:nvPr/>
        </p:nvSpPr>
        <p:spPr bwMode="auto">
          <a:xfrm>
            <a:off x="7429500" y="6192838"/>
            <a:ext cx="1606550" cy="620712"/>
          </a:xfrm>
          <a:prstGeom prst="horizontalScroll">
            <a:avLst>
              <a:gd name="adj" fmla="val 21741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2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神经纶中的经营</a:t>
            </a:r>
            <a:endParaRPr lang="zh-CN" altLang="en-US" sz="1400" b="1" dirty="0">
              <a:solidFill>
                <a:srgbClr val="396115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6" name="Text Box 44"/>
          <p:cNvSpPr txBox="1">
            <a:spLocks noChangeArrowheads="1"/>
          </p:cNvSpPr>
          <p:nvPr/>
        </p:nvSpPr>
        <p:spPr bwMode="auto">
          <a:xfrm>
            <a:off x="357190" y="188806"/>
            <a:ext cx="8001024" cy="1753235"/>
          </a:xfrm>
          <a:prstGeom prst="rect">
            <a:avLst/>
          </a:pr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0"/>
          </a:gradFill>
          <a:ln w="9525">
            <a:noFill/>
            <a:miter lim="800000"/>
          </a:ln>
        </p:spPr>
        <p:txBody>
          <a:bodyPr wrap="square" lIns="288000">
            <a:spAutoFit/>
          </a:bodyPr>
          <a:lstStyle/>
          <a:p>
            <a:r>
              <a:rPr lang="zh-CN" altLang="en-US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恩典时期就是教会时期</a:t>
            </a:r>
            <a:endParaRPr lang="zh-CN" altLang="en-US" sz="3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en-US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主耶稣亲自来到地上，宣告祂要建造教会，成就神永远的旨意。</a:t>
            </a:r>
            <a:endParaRPr lang="zh-CN" altLang="en-US" sz="3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0" name="AutoShape 7"/>
          <p:cNvSpPr>
            <a:spLocks noChangeArrowheads="1"/>
          </p:cNvSpPr>
          <p:nvPr/>
        </p:nvSpPr>
        <p:spPr bwMode="auto">
          <a:xfrm>
            <a:off x="7452360" y="6237288"/>
            <a:ext cx="1606550" cy="620712"/>
          </a:xfrm>
          <a:prstGeom prst="horizontalScroll">
            <a:avLst>
              <a:gd name="adj" fmla="val 21741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2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讲真理</a:t>
            </a:r>
            <a:r>
              <a:rPr lang="zh-CN" altLang="en-US" sz="12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传福音</a:t>
            </a:r>
            <a:endParaRPr lang="zh-CN" altLang="en-US" sz="1200" b="1" dirty="0">
              <a:solidFill>
                <a:srgbClr val="396115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9810" name="Group 2"/>
          <p:cNvGraphicFramePr>
            <a:graphicFrameLocks noGrp="1"/>
          </p:cNvGraphicFramePr>
          <p:nvPr/>
        </p:nvGraphicFramePr>
        <p:xfrm>
          <a:off x="142844" y="1342141"/>
          <a:ext cx="9001154" cy="3944247"/>
        </p:xfrm>
        <a:graphic>
          <a:graphicData uri="http://schemas.openxmlformats.org/drawingml/2006/table">
            <a:tbl>
              <a:tblPr/>
              <a:tblGrid>
                <a:gridCol w="471474"/>
                <a:gridCol w="1149117"/>
                <a:gridCol w="1149118"/>
                <a:gridCol w="1149117"/>
                <a:gridCol w="1149118"/>
                <a:gridCol w="1149117"/>
                <a:gridCol w="1149118"/>
                <a:gridCol w="1149117"/>
                <a:gridCol w="485858"/>
              </a:tblGrid>
              <a:tr h="746101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创世以前</a:t>
                      </a:r>
                      <a:endParaRPr kumimoji="0" lang="en-US" altLang="zh-CN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幼圆" pitchFamily="49" charset="-122"/>
                        <a:ea typeface="幼圆" pitchFamily="49" charset="-122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00">
                        <a:alpha val="50000"/>
                      </a:srgbClr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幼圆" pitchFamily="49" charset="-122"/>
                          <a:ea typeface="幼圆" pitchFamily="49" charset="-122"/>
                          <a:cs typeface="Arial" panose="020B0604020202020204" pitchFamily="34" charset="0"/>
                        </a:rPr>
                        <a:t>神  经  纶  中  的  经  营</a:t>
                      </a:r>
                      <a:endParaRPr kumimoji="0" lang="en-US" altLang="zh-CN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幼圆" pitchFamily="49" charset="-122"/>
                        <a:ea typeface="幼圆" pitchFamily="49" charset="-122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00">
                        <a:alpha val="50000"/>
                      </a:srgbClr>
                    </a:solidFill>
                  </a:tcPr>
                </a:tc>
                <a:tc hMerge="1"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00">
                        <a:alpha val="50000"/>
                      </a:srgbClr>
                    </a:solidFill>
                  </a:tcPr>
                </a:tc>
                <a:tc hMerge="1"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00">
                        <a:alpha val="50000"/>
                      </a:srgbClr>
                    </a:solidFill>
                  </a:tcPr>
                </a:tc>
                <a:tc hMerge="1"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00">
                        <a:alpha val="50000"/>
                      </a:srgbClr>
                    </a:solidFill>
                  </a:tcPr>
                </a:tc>
                <a:tc hMerge="1"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00">
                        <a:alpha val="50000"/>
                      </a:srgbClr>
                    </a:solidFill>
                  </a:tcPr>
                </a:tc>
                <a:tc hMerge="1"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00">
                        <a:alpha val="50000"/>
                      </a:srgbClr>
                    </a:solidFill>
                  </a:tcPr>
                </a:tc>
                <a:tc hMerge="1"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00">
                        <a:alpha val="50000"/>
                      </a:srgbClr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新天新地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00">
                        <a:alpha val="50000"/>
                      </a:srgbClr>
                    </a:solidFill>
                  </a:tcPr>
                </a:tc>
              </a:tr>
              <a:tr h="1071570">
                <a:tc vMerge="1"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00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无罪时期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5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良心时期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5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人治时期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5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应许时期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5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律法时期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5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恩典时期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0000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千年国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00">
                        <a:alpha val="50000"/>
                      </a:srgbClr>
                    </a:solidFill>
                  </a:tcPr>
                </a:tc>
                <a:tc vMerge="1"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00">
                        <a:alpha val="50000"/>
                      </a:srgbClr>
                    </a:solidFill>
                  </a:tcPr>
                </a:tc>
              </a:tr>
              <a:tr h="2126576">
                <a:tc vMerge="1"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神造亚当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到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亚当堕落之前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5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亚当堕落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到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挪亚方舟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5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挪亚出方舟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到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神呼召亚伯拉罕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5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神呼召亚伯拉罕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到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摩西颁布律法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5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摩西颁布律法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到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旧约结束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5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主耶稣降生为人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到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主第二次再来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0000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2400" b="1" i="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黑体" panose="02010609060101010101" pitchFamily="49" charset="-122"/>
                          <a:ea typeface="黑体" panose="02010609060101010101" pitchFamily="49" charset="-122"/>
                          <a:cs typeface="黑体" panose="02010609060101010101" pitchFamily="49" charset="-122"/>
                        </a:rPr>
                        <a:t>教会时代结束之后一千年</a:t>
                      </a:r>
                      <a:endParaRPr kumimoji="0" lang="zh-CN" altLang="en-US" sz="2400" b="1" i="0" u="none" strike="noStrike" cap="none" normalizeH="0" baseline="0" dirty="0" smtClean="0">
                        <a:ln>
                          <a:noFill/>
                        </a:ln>
                        <a:effectLst/>
                        <a:latin typeface="黑体" panose="02010609060101010101" pitchFamily="49" charset="-122"/>
                        <a:ea typeface="黑体" panose="02010609060101010101" pitchFamily="49" charset="-122"/>
                        <a:cs typeface="黑体" panose="02010609060101010101" pitchFamily="49" charset="-12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00">
                        <a:alpha val="50000"/>
                      </a:srgbClr>
                    </a:solidFill>
                  </a:tcPr>
                </a:tc>
                <a:tc vMerge="1">
                  <a:tcPr/>
                </a:tc>
              </a:tr>
            </a:tbl>
          </a:graphicData>
        </a:graphic>
      </p:graphicFrame>
      <p:sp>
        <p:nvSpPr>
          <p:cNvPr id="19492" name="Text Box 36"/>
          <p:cNvSpPr txBox="1">
            <a:spLocks noChangeArrowheads="1"/>
          </p:cNvSpPr>
          <p:nvPr/>
        </p:nvSpPr>
        <p:spPr bwMode="auto">
          <a:xfrm>
            <a:off x="214283" y="214290"/>
            <a:ext cx="8572560" cy="95410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lvl="0"/>
            <a:r>
              <a:rPr lang="zh-CN" altLang="en-US" sz="2800" dirty="0" smtClean="0">
                <a:solidFill>
                  <a:schemeClr val="bg1"/>
                </a:solidFill>
                <a:latin typeface="华康简魏碑" pitchFamily="65" charset="-122"/>
                <a:ea typeface="华康简魏碑" pitchFamily="65" charset="-122"/>
              </a:rPr>
              <a:t>    在这些不同的时期里，神是在祂不变的经纶里，有不同的经营</a:t>
            </a:r>
            <a:r>
              <a:rPr lang="en-US" altLang="zh-CN" sz="2800" dirty="0" smtClean="0">
                <a:solidFill>
                  <a:schemeClr val="bg1"/>
                </a:solidFill>
                <a:latin typeface="华康简魏碑" pitchFamily="65" charset="-122"/>
                <a:ea typeface="华康简魏碑" pitchFamily="65" charset="-122"/>
              </a:rPr>
              <a:t>……</a:t>
            </a:r>
            <a:endParaRPr lang="zh-CN" altLang="fr-FR" sz="2800" dirty="0">
              <a:solidFill>
                <a:schemeClr val="bg1"/>
              </a:solidFill>
              <a:latin typeface="华康简魏碑" pitchFamily="65" charset="-122"/>
              <a:ea typeface="华康简魏碑" pitchFamily="65" charset="-122"/>
            </a:endParaRPr>
          </a:p>
        </p:txBody>
      </p:sp>
      <p:sp>
        <p:nvSpPr>
          <p:cNvPr id="7" name="AutoShape 7"/>
          <p:cNvSpPr>
            <a:spLocks noChangeArrowheads="1"/>
          </p:cNvSpPr>
          <p:nvPr/>
        </p:nvSpPr>
        <p:spPr bwMode="auto">
          <a:xfrm>
            <a:off x="7429500" y="6192838"/>
            <a:ext cx="1606550" cy="620712"/>
          </a:xfrm>
          <a:prstGeom prst="horizontalScroll">
            <a:avLst>
              <a:gd name="adj" fmla="val 21741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2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神经纶中的经营</a:t>
            </a:r>
            <a:endParaRPr lang="zh-CN" altLang="en-US" sz="1400" b="1" dirty="0">
              <a:solidFill>
                <a:srgbClr val="396115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6500826" y="2774014"/>
            <a:ext cx="606425" cy="119888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Clr>
                <a:srgbClr val="FF0000"/>
              </a:buClr>
              <a:buSzPct val="200000"/>
              <a:buFont typeface="Wingdings" panose="05000000000000000000" pitchFamily="2" charset="2"/>
              <a:buChar char="ü"/>
            </a:pPr>
            <a:r>
              <a:rPr lang="en-US" altLang="zh-CN" sz="7200" dirty="0"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endParaRPr lang="en-US" altLang="zh-CN" sz="72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35560" y="5286375"/>
            <a:ext cx="7228205" cy="144526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rgbClr val="339966"/>
            </a:solidFill>
            <a:miter lim="800000"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44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今天就是教会时代，神唯一中心的工作就是建造</a:t>
            </a:r>
            <a:r>
              <a:rPr lang="zh-CN" altLang="en-US" sz="4400" dirty="0" smtClean="0">
                <a:solidFill>
                  <a:srgbClr val="FF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教会！</a:t>
            </a:r>
            <a:endParaRPr lang="zh-CN" altLang="en-US" sz="4400" dirty="0" smtClean="0">
              <a:solidFill>
                <a:srgbClr val="FF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" name="AutoShape 7"/>
          <p:cNvSpPr>
            <a:spLocks noChangeArrowheads="1"/>
          </p:cNvSpPr>
          <p:nvPr/>
        </p:nvSpPr>
        <p:spPr bwMode="auto">
          <a:xfrm>
            <a:off x="7452360" y="6237288"/>
            <a:ext cx="1606550" cy="620712"/>
          </a:xfrm>
          <a:prstGeom prst="horizontalScroll">
            <a:avLst>
              <a:gd name="adj" fmla="val 21741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2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讲真理</a:t>
            </a:r>
            <a:r>
              <a:rPr lang="zh-CN" altLang="en-US" sz="12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传福音</a:t>
            </a:r>
            <a:endParaRPr lang="zh-CN" altLang="en-US" sz="1200" b="1" dirty="0">
              <a:solidFill>
                <a:srgbClr val="396115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4" name="Text Box 44"/>
          <p:cNvSpPr txBox="1">
            <a:spLocks noChangeArrowheads="1"/>
          </p:cNvSpPr>
          <p:nvPr/>
        </p:nvSpPr>
        <p:spPr bwMode="auto">
          <a:xfrm>
            <a:off x="395290" y="188806"/>
            <a:ext cx="8001024" cy="1753235"/>
          </a:xfrm>
          <a:prstGeom prst="rect">
            <a:avLst/>
          </a:prstGeom>
          <a:gradFill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0"/>
          </a:gradFill>
          <a:ln w="9525">
            <a:noFill/>
            <a:miter lim="800000"/>
          </a:ln>
        </p:spPr>
        <p:txBody>
          <a:bodyPr wrap="square" lIns="288000">
            <a:spAutoFit/>
          </a:bodyPr>
          <a:lstStyle/>
          <a:p>
            <a:r>
              <a:rPr lang="zh-CN" altLang="en-US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恩典时期就是教会时期</a:t>
            </a:r>
            <a:endParaRPr lang="zh-CN" altLang="en-US" sz="3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en-US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主耶稣亲自来到地上，宣告祂要建造教会，成就神永远的旨意。</a:t>
            </a:r>
            <a:endParaRPr lang="zh-CN" altLang="en-US" sz="3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5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discrete" valueType="str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 bldLvl="0" animBg="1"/>
      <p:bldP spid="9" grpId="1" bldLvl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7" descr="gfg dgertyaiyu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35560" y="4445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4286250"/>
            <a:ext cx="9144000" cy="1928813"/>
          </a:xfrm>
          <a:prstGeom prst="rect">
            <a:avLst/>
          </a:prstGeom>
          <a:solidFill>
            <a:srgbClr val="669900">
              <a:alpha val="39999"/>
            </a:srgbClr>
          </a:solidFill>
          <a:ln w="9525">
            <a:noFill/>
            <a:miter lim="800000"/>
          </a:ln>
        </p:spPr>
        <p:txBody>
          <a:bodyPr wrap="none" anchor="ctr"/>
          <a:lstStyle/>
          <a:p>
            <a:endParaRPr lang="zh-CN" altLang="en-US">
              <a:ea typeface="宋体" panose="02010600030101010101" pitchFamily="2" charset="-122"/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4500563"/>
            <a:ext cx="9144000" cy="1809750"/>
          </a:xfrm>
        </p:spPr>
        <p:txBody>
          <a:bodyPr/>
          <a:lstStyle/>
          <a:p>
            <a:pPr eaLnBrk="1" hangingPunct="1">
              <a:defRPr/>
            </a:pPr>
            <a:r>
              <a:rPr lang="zh-CN" altLang="en-US" sz="8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华文新魏" pitchFamily="2" charset="-122"/>
                <a:ea typeface="华文新魏" pitchFamily="2" charset="-122"/>
              </a:rPr>
              <a:t>教会是神的</a:t>
            </a:r>
            <a:r>
              <a:rPr lang="zh-CN" altLang="en-US" sz="8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华文新魏" pitchFamily="2" charset="-122"/>
                <a:ea typeface="华文新魏" pitchFamily="2" charset="-122"/>
              </a:rPr>
              <a:t>心意</a:t>
            </a:r>
            <a:endParaRPr lang="zh-CN" altLang="en-US" sz="8000" dirty="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华文新魏" pitchFamily="2" charset="-122"/>
              <a:ea typeface="华文新魏" pitchFamily="2" charset="-122"/>
            </a:endParaRPr>
          </a:p>
        </p:txBody>
      </p:sp>
      <p:sp>
        <p:nvSpPr>
          <p:cNvPr id="2" name="AutoShape 7"/>
          <p:cNvSpPr>
            <a:spLocks noChangeArrowheads="1"/>
          </p:cNvSpPr>
          <p:nvPr/>
        </p:nvSpPr>
        <p:spPr bwMode="auto">
          <a:xfrm>
            <a:off x="7237095" y="209868"/>
            <a:ext cx="1606550" cy="620712"/>
          </a:xfrm>
          <a:prstGeom prst="horizontalScroll">
            <a:avLst>
              <a:gd name="adj" fmla="val 21741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2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讲真理传福音</a:t>
            </a:r>
            <a:r>
              <a:rPr lang="en-US" altLang="zh-CN" sz="12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12</a:t>
            </a:r>
            <a:endParaRPr lang="en-US" altLang="zh-CN" sz="1200" b="1" dirty="0">
              <a:solidFill>
                <a:srgbClr val="396115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  <p:bldP spid="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357158" y="1071546"/>
            <a:ext cx="8569325" cy="5143500"/>
          </a:xfrm>
          <a:prstGeom prst="rect">
            <a:avLst/>
          </a:prstGeom>
          <a:solidFill>
            <a:srgbClr val="669900">
              <a:alpha val="39999"/>
            </a:srgbClr>
          </a:solidFill>
          <a:ln w="9525">
            <a:noFill/>
            <a:miter lim="800000"/>
          </a:ln>
        </p:spPr>
        <p:txBody>
          <a:bodyPr wrap="none" anchor="ctr"/>
          <a:lstStyle/>
          <a:p>
            <a:endParaRPr lang="zh-CN" altLang="en-US" dirty="0">
              <a:ea typeface="宋体" panose="02010600030101010101" pitchFamily="2" charset="-122"/>
            </a:endParaRPr>
          </a:p>
        </p:txBody>
      </p:sp>
      <p:sp>
        <p:nvSpPr>
          <p:cNvPr id="92164" name="Text Box 4"/>
          <p:cNvSpPr txBox="1">
            <a:spLocks noChangeArrowheads="1"/>
          </p:cNvSpPr>
          <p:nvPr/>
        </p:nvSpPr>
        <p:spPr bwMode="auto">
          <a:xfrm>
            <a:off x="500034" y="1214422"/>
            <a:ext cx="8064500" cy="55006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algn="just">
              <a:lnSpc>
                <a:spcPct val="150000"/>
              </a:lnSpc>
              <a:buClr>
                <a:srgbClr val="FFFF00"/>
              </a:buClr>
              <a:buFont typeface="Wingdings" panose="05000000000000000000" pitchFamily="2" charset="2"/>
              <a:buChar char="n"/>
            </a:pPr>
            <a:r>
              <a:rPr lang="en-US" altLang="zh-CN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r>
              <a:rPr lang="zh-CN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教会不是一个建筑物，教会就是我们这一班蒙召出来的人！</a:t>
            </a:r>
            <a:endParaRPr lang="zh-CN" altLang="en-US" sz="3200" b="1" dirty="0">
              <a:solidFill>
                <a:schemeClr val="tx1">
                  <a:lumMod val="95000"/>
                  <a:lumOff val="5000"/>
                </a:schemeClr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just">
              <a:lnSpc>
                <a:spcPct val="150000"/>
              </a:lnSpc>
              <a:buClr>
                <a:srgbClr val="FFFF00"/>
              </a:buClr>
              <a:buFont typeface="Wingdings" panose="05000000000000000000" pitchFamily="2" charset="2"/>
              <a:buChar char="n"/>
            </a:pPr>
            <a:r>
              <a:rPr lang="en-US" altLang="zh-CN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r>
              <a:rPr lang="zh-CN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教会是神的心意，爱主就要爱</a:t>
            </a:r>
            <a:r>
              <a:rPr lang="zh-CN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教会！</a:t>
            </a:r>
            <a:endParaRPr lang="zh-CN" altLang="en-US" sz="3200" b="1" dirty="0">
              <a:solidFill>
                <a:schemeClr val="tx1">
                  <a:lumMod val="95000"/>
                  <a:lumOff val="5000"/>
                </a:schemeClr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lvl="0" algn="just">
              <a:lnSpc>
                <a:spcPct val="150000"/>
              </a:lnSpc>
              <a:buClr>
                <a:srgbClr val="FFFF00"/>
              </a:buClr>
              <a:buFont typeface="Wingdings" panose="05000000000000000000" pitchFamily="2" charset="2"/>
              <a:buChar char="n"/>
            </a:pPr>
            <a:r>
              <a:rPr lang="en-US" altLang="zh-CN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r>
              <a:rPr lang="zh-CN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教会的建造是神在这个时代工作</a:t>
            </a:r>
            <a:r>
              <a:rPr lang="zh-CN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的中心</a:t>
            </a:r>
            <a:r>
              <a:rPr lang="zh-CN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，将我们的人生联于教会的建造，就是最有价值的</a:t>
            </a:r>
            <a:r>
              <a:rPr lang="zh-CN" altLang="en-US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人生！</a:t>
            </a:r>
            <a:endParaRPr lang="zh-CN" altLang="en-US" sz="3200" b="1" dirty="0">
              <a:solidFill>
                <a:schemeClr val="tx1">
                  <a:lumMod val="95000"/>
                  <a:lumOff val="5000"/>
                </a:schemeClr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0" name="AutoShape 7"/>
          <p:cNvSpPr>
            <a:spLocks noChangeArrowheads="1"/>
          </p:cNvSpPr>
          <p:nvPr/>
        </p:nvSpPr>
        <p:spPr bwMode="auto">
          <a:xfrm>
            <a:off x="7429500" y="6192838"/>
            <a:ext cx="1606550" cy="620712"/>
          </a:xfrm>
          <a:prstGeom prst="horizontalScroll">
            <a:avLst>
              <a:gd name="adj" fmla="val 21741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2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神经纶中的经营</a:t>
            </a:r>
            <a:endParaRPr lang="zh-CN" altLang="en-US" sz="1400" b="1" dirty="0">
              <a:solidFill>
                <a:srgbClr val="396115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 bwMode="auto">
          <a:xfrm>
            <a:off x="0" y="-24"/>
            <a:ext cx="8858250" cy="1143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>
              <a:defRPr/>
            </a:pPr>
            <a:r>
              <a:rPr lang="zh-CN" altLang="en-US" sz="4000" b="1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  <a:cs typeface="+mj-cs"/>
              </a:rPr>
              <a:t>总结：教会是神的心意</a:t>
            </a:r>
            <a:endParaRPr lang="zh-CN" altLang="en-US" sz="4000" b="1" kern="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  <a:cs typeface="+mj-cs"/>
            </a:endParaRPr>
          </a:p>
        </p:txBody>
      </p:sp>
      <p:sp>
        <p:nvSpPr>
          <p:cNvPr id="2" name="AutoShape 7"/>
          <p:cNvSpPr>
            <a:spLocks noChangeArrowheads="1"/>
          </p:cNvSpPr>
          <p:nvPr/>
        </p:nvSpPr>
        <p:spPr bwMode="auto">
          <a:xfrm>
            <a:off x="7452360" y="6237288"/>
            <a:ext cx="1606550" cy="620712"/>
          </a:xfrm>
          <a:prstGeom prst="horizontalScroll">
            <a:avLst>
              <a:gd name="adj" fmla="val 21741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2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讲真理</a:t>
            </a:r>
            <a:r>
              <a:rPr lang="zh-CN" altLang="en-US" sz="12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传福音</a:t>
            </a:r>
            <a:endParaRPr lang="zh-CN" altLang="en-US" sz="1200" b="1" dirty="0">
              <a:solidFill>
                <a:srgbClr val="396115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2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21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21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214313" y="70168"/>
            <a:ext cx="8229600" cy="11430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/>
          <a:lstStyle/>
          <a:p>
            <a:pPr>
              <a:defRPr/>
            </a:pPr>
            <a:r>
              <a:rPr lang="zh-CN" altLang="en-US" sz="40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我们先来看</a:t>
            </a:r>
            <a:r>
              <a:rPr lang="en-US" altLang="zh-CN" sz="40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“</a:t>
            </a:r>
            <a:r>
              <a:rPr lang="zh-CN" altLang="en-US" sz="40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教会</a:t>
            </a:r>
            <a:r>
              <a:rPr lang="en-US" altLang="zh-CN" sz="40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”</a:t>
            </a:r>
            <a:r>
              <a:rPr lang="zh-CN" altLang="en-US" sz="40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这个词的</a:t>
            </a:r>
            <a:r>
              <a:rPr lang="zh-CN" altLang="en-US" sz="40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意义</a:t>
            </a:r>
            <a:endParaRPr lang="zh-CN" altLang="en-US" sz="4000" kern="0" dirty="0">
              <a:solidFill>
                <a:srgbClr val="0070C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  <a:ea typeface="华康简魏碑" pitchFamily="65" charset="-122"/>
              <a:cs typeface="+mj-cs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-635" y="1146175"/>
            <a:ext cx="8862060" cy="470027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 marL="1168400" lvl="1" indent="-711200">
              <a:lnSpc>
                <a:spcPct val="90000"/>
              </a:lnSpc>
              <a:buChar char="–"/>
            </a:pP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所以，教会不是一个建筑物，而是一班人（徒五</a:t>
            </a:r>
            <a:r>
              <a:rPr lang="en-US" altLang="zh-CN" sz="280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11</a:t>
            </a: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，八</a:t>
            </a:r>
            <a:r>
              <a:rPr lang="en-US" altLang="zh-CN" sz="280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3</a:t>
            </a: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，十二</a:t>
            </a:r>
            <a:r>
              <a:rPr lang="en-US" altLang="zh-CN" sz="280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5</a:t>
            </a: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，十五</a:t>
            </a:r>
            <a:r>
              <a:rPr lang="en-US" altLang="zh-CN" sz="280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3</a:t>
            </a:r>
            <a:r>
              <a:rPr lang="zh-CN" altLang="en-US" sz="28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，十五）</a:t>
            </a:r>
            <a:endParaRPr lang="zh-CN" altLang="en-US" sz="2800" dirty="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7892" name="矩形 37891"/>
          <p:cNvSpPr/>
          <p:nvPr/>
        </p:nvSpPr>
        <p:spPr>
          <a:xfrm>
            <a:off x="611188" y="981075"/>
            <a:ext cx="7705725" cy="5472113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marL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None/>
              <a:defRPr sz="3200" u="none" kern="1200" baseline="0">
                <a:solidFill>
                  <a:schemeClr val="tx1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Tahoma" panose="020B0604030504040204" pitchFamily="34" charset="0"/>
                <a:ea typeface="宋体" panose="02010600030101010101" pitchFamily="2" charset="-122"/>
              </a:defRPr>
            </a:lvl1pPr>
            <a:lvl2pPr marL="457200" lvl="1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None/>
              <a:defRPr sz="2800" b="0" i="0" u="none" kern="1200" baseline="0">
                <a:solidFill>
                  <a:schemeClr val="tx1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Tahoma" panose="020B0604030504040204" pitchFamily="34" charset="0"/>
                <a:ea typeface="宋体" panose="02010600030101010101" pitchFamily="2" charset="-122"/>
              </a:defRPr>
            </a:lvl2pPr>
            <a:lvl3pPr marL="914400" lvl="2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None/>
              <a:defRPr sz="2400" b="0" i="0" u="none" kern="1200" baseline="0">
                <a:solidFill>
                  <a:schemeClr val="tx1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Tahoma" panose="020B0604030504040204" pitchFamily="34" charset="0"/>
                <a:ea typeface="宋体" panose="02010600030101010101" pitchFamily="2" charset="-122"/>
              </a:defRPr>
            </a:lvl3pPr>
            <a:lvl4pPr marL="1371600" lvl="3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None/>
              <a:defRPr sz="2000" b="0" i="0" u="none" kern="1200" baseline="0">
                <a:solidFill>
                  <a:schemeClr val="tx1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Tahoma" panose="020B0604030504040204" pitchFamily="34" charset="0"/>
                <a:ea typeface="宋体" panose="02010600030101010101" pitchFamily="2" charset="-122"/>
              </a:defRPr>
            </a:lvl4pPr>
            <a:lvl5pPr marL="1828800" lvl="4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None/>
              <a:defRPr sz="2000" b="0" i="0" u="none" kern="1200" baseline="0">
                <a:solidFill>
                  <a:schemeClr val="tx1"/>
                </a:solidFill>
                <a:effectLst>
                  <a:outerShdw blurRad="38100" dist="38100" dir="2700000">
                    <a:srgbClr val="000000"/>
                  </a:outerShdw>
                </a:effectLst>
                <a:latin typeface="Tahoma" panose="020B0604030504040204" pitchFamily="34" charset="0"/>
                <a:ea typeface="宋体" panose="02010600030101010101" pitchFamily="2" charset="-122"/>
              </a:defRPr>
            </a:lvl5pPr>
          </a:lstStyle>
          <a:p>
            <a:pPr lvl="0" algn="l"/>
            <a:r>
              <a:rPr lang="zh-CN" altLang="zh-CN" dirty="0">
                <a:effectLst/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徒五</a:t>
            </a:r>
            <a:r>
              <a:rPr lang="en-US" altLang="zh-CN">
                <a:effectLst/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11  </a:t>
            </a:r>
            <a:r>
              <a:rPr lang="zh-CN" altLang="en-US" dirty="0">
                <a:effectLst/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全教会，和听见这事的人，都甚惧怕。</a:t>
            </a:r>
            <a:endParaRPr lang="zh-CN" altLang="en-US" dirty="0">
              <a:effectLst/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</a:endParaRPr>
          </a:p>
          <a:p>
            <a:pPr lvl="0" algn="l"/>
            <a:r>
              <a:rPr lang="zh-CN" altLang="en-US" dirty="0">
                <a:effectLst/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徒八</a:t>
            </a:r>
            <a:r>
              <a:rPr lang="en-US" altLang="zh-CN">
                <a:effectLst/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3  </a:t>
            </a:r>
            <a:r>
              <a:rPr lang="zh-CN" altLang="en-US" dirty="0">
                <a:effectLst/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扫罗却残害教会，进各人的家，拉着男女下在监里。</a:t>
            </a:r>
            <a:endParaRPr lang="zh-CN" altLang="en-US" dirty="0">
              <a:effectLst/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</a:endParaRPr>
          </a:p>
          <a:p>
            <a:pPr lvl="0" algn="l"/>
            <a:r>
              <a:rPr lang="zh-CN" altLang="en-US" dirty="0">
                <a:effectLst/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徒十二</a:t>
            </a:r>
            <a:r>
              <a:rPr lang="en-US" altLang="zh-CN">
                <a:effectLst/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5  </a:t>
            </a:r>
            <a:r>
              <a:rPr lang="zh-CN" altLang="en-US" dirty="0">
                <a:effectLst/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于是彼得被囚在监里。教会却为他切切的祷告神。</a:t>
            </a:r>
            <a:endParaRPr lang="zh-CN" altLang="en-US" dirty="0">
              <a:effectLst/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</a:endParaRPr>
          </a:p>
          <a:p>
            <a:pPr lvl="0" algn="l"/>
            <a:r>
              <a:rPr lang="zh-CN" altLang="en-US" dirty="0">
                <a:effectLst/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徒十五</a:t>
            </a:r>
            <a:r>
              <a:rPr lang="en-US" altLang="zh-CN">
                <a:effectLst/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3  </a:t>
            </a:r>
            <a:r>
              <a:rPr lang="zh-CN" altLang="en-US" dirty="0">
                <a:effectLst/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于是教会送他们起行，他们经过腓尼基，撒玛利亚</a:t>
            </a:r>
            <a:r>
              <a:rPr lang="en-US" altLang="zh-CN">
                <a:effectLst/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…</a:t>
            </a:r>
            <a:r>
              <a:rPr lang="zh-CN" altLang="en-US" dirty="0">
                <a:effectLst/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。</a:t>
            </a:r>
            <a:endParaRPr lang="zh-CN" altLang="en-US" dirty="0">
              <a:effectLst/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>
                                            <p:txEl>
                                              <p:charRg st="0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7892">
                                            <p:txEl>
                                              <p:charRg st="0" end="2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>
                                            <p:txEl>
                                              <p:charRg st="24" end="5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7892">
                                            <p:txEl>
                                              <p:charRg st="24" end="5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>
                                            <p:txEl>
                                              <p:charRg st="53" end="8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7892">
                                            <p:txEl>
                                              <p:charRg st="53" end="8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>
                                            <p:txEl>
                                              <p:charRg st="82" end="1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7892">
                                            <p:txEl>
                                              <p:charRg st="82" end="1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214313" y="70168"/>
            <a:ext cx="8229600" cy="11430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/>
          <a:lstStyle/>
          <a:p>
            <a:pPr>
              <a:defRPr/>
            </a:pPr>
            <a:r>
              <a:rPr lang="en-US" altLang="zh-CN" sz="40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 “</a:t>
            </a:r>
            <a:r>
              <a:rPr lang="zh-CN" altLang="en-US" sz="40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教会</a:t>
            </a:r>
            <a:r>
              <a:rPr lang="en-US" altLang="zh-CN" sz="40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”</a:t>
            </a:r>
            <a:r>
              <a:rPr lang="zh-CN" altLang="en-US" sz="40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这个词的</a:t>
            </a:r>
            <a:r>
              <a:rPr lang="zh-CN" altLang="en-US" sz="40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意义：</a:t>
            </a:r>
            <a:endParaRPr lang="zh-CN" altLang="en-US" sz="4000" kern="0" dirty="0">
              <a:solidFill>
                <a:srgbClr val="0070C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  <a:ea typeface="华康简魏碑" pitchFamily="65" charset="-122"/>
              <a:cs typeface="+mj-cs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466725" y="1076960"/>
            <a:ext cx="8028305" cy="476948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 lvl="1" indent="-457200">
              <a:lnSpc>
                <a:spcPct val="90000"/>
              </a:lnSpc>
              <a:buFont typeface="Wingdings" panose="05000000000000000000" charset="0"/>
              <a:buChar char="Ø"/>
            </a:pP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所以，教会不是一个建筑物，而是指一班人（徒五</a:t>
            </a:r>
            <a:r>
              <a:rPr lang="en-US" altLang="zh-CN" sz="320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11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，八</a:t>
            </a:r>
            <a:r>
              <a:rPr lang="en-US" altLang="zh-CN" sz="320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3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，十二</a:t>
            </a:r>
            <a:r>
              <a:rPr lang="en-US" altLang="zh-CN" sz="320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5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，十五</a:t>
            </a:r>
            <a:r>
              <a:rPr lang="en-US" altLang="zh-CN" sz="320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3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，十五）</a:t>
            </a:r>
            <a:endParaRPr lang="zh-CN" altLang="en-US" sz="3200" dirty="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  <a:p>
            <a:pPr lvl="1" indent="-457200">
              <a:lnSpc>
                <a:spcPct val="90000"/>
              </a:lnSpc>
              <a:buFont typeface="Wingdings" panose="05000000000000000000" charset="0"/>
              <a:buChar char="Ø"/>
            </a:pP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圣经里的</a:t>
            </a:r>
            <a:r>
              <a:rPr lang="en-US" altLang="zh-CN" sz="32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“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教会</a:t>
            </a:r>
            <a:r>
              <a:rPr lang="en-US" altLang="zh-CN" sz="32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”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这个词，就是指我们这一班神从</a:t>
            </a:r>
            <a:r>
              <a:rPr lang="zh-CN" altLang="en-US" sz="3200" dirty="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  <a:sym typeface="+mn-ea"/>
              </a:rPr>
              <a:t>世界里呼召出来的一班人</a:t>
            </a:r>
            <a:endParaRPr lang="zh-CN" altLang="en-US" sz="3200" dirty="0"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  <a:p>
            <a:pPr marL="0" lvl="0" indent="-457200">
              <a:lnSpc>
                <a:spcPct val="90000"/>
              </a:lnSpc>
              <a:buFont typeface="Wingdings" panose="05000000000000000000" charset="0"/>
              <a:buChar char="Ø"/>
            </a:pPr>
            <a:endParaRPr lang="zh-CN" altLang="en-US" sz="3200" dirty="0">
              <a:solidFill>
                <a:schemeClr val="tx1"/>
              </a:solidFill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  <a:sym typeface="+mn-ea"/>
            </a:endParaRPr>
          </a:p>
          <a:p>
            <a:pPr lvl="1" indent="-457200">
              <a:lnSpc>
                <a:spcPct val="90000"/>
              </a:lnSpc>
              <a:buFont typeface="Wingdings" panose="05000000000000000000" charset="0"/>
              <a:buChar char="Ø"/>
            </a:pPr>
            <a:endParaRPr lang="zh-CN" altLang="en-US" sz="3200" dirty="0">
              <a:sym typeface="+mn-ea"/>
            </a:endParaRPr>
          </a:p>
          <a:p>
            <a:pPr lvl="1" indent="-457200">
              <a:lnSpc>
                <a:spcPct val="90000"/>
              </a:lnSpc>
              <a:buFont typeface="Wingdings" panose="05000000000000000000" charset="0"/>
              <a:buChar char="Ø"/>
            </a:pPr>
            <a:endParaRPr lang="zh-CN" altLang="en-US" sz="3200" dirty="0">
              <a:sym typeface="+mn-ea"/>
            </a:endParaRPr>
          </a:p>
          <a:p>
            <a:pPr marL="0" lvl="1" indent="-711200">
              <a:lnSpc>
                <a:spcPct val="90000"/>
              </a:lnSpc>
              <a:buFont typeface="Wingdings" panose="05000000000000000000" charset="0"/>
              <a:buChar char="Ø"/>
            </a:pPr>
            <a:endParaRPr lang="zh-CN" altLang="en-US" sz="2800" dirty="0">
              <a:sym typeface="+mn-ea"/>
            </a:endParaRPr>
          </a:p>
          <a:p>
            <a:pPr marL="1168400" lvl="1" indent="-711200">
              <a:lnSpc>
                <a:spcPct val="90000"/>
              </a:lnSpc>
              <a:buChar char="–"/>
            </a:pPr>
            <a:endParaRPr lang="zh-CN" altLang="en-US" sz="2800" dirty="0">
              <a:sym typeface="+mn-ea"/>
            </a:endParaRPr>
          </a:p>
          <a:p>
            <a:pPr marL="1168400" lvl="1" indent="-711200">
              <a:lnSpc>
                <a:spcPct val="90000"/>
              </a:lnSpc>
              <a:buChar char="–"/>
            </a:pPr>
            <a:endParaRPr lang="zh-CN" altLang="en-US" sz="2800" dirty="0"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7" descr="gfg dgertyaiyu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4286250"/>
            <a:ext cx="9144000" cy="1928813"/>
          </a:xfrm>
          <a:prstGeom prst="rect">
            <a:avLst/>
          </a:prstGeom>
          <a:solidFill>
            <a:srgbClr val="669900">
              <a:alpha val="39999"/>
            </a:srgbClr>
          </a:solidFill>
          <a:ln w="9525">
            <a:noFill/>
            <a:miter lim="800000"/>
          </a:ln>
        </p:spPr>
        <p:txBody>
          <a:bodyPr wrap="none" anchor="ctr"/>
          <a:lstStyle/>
          <a:p>
            <a:endParaRPr lang="zh-CN" altLang="en-US">
              <a:ea typeface="宋体" panose="02010600030101010101" pitchFamily="2" charset="-122"/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4500563"/>
            <a:ext cx="9144000" cy="1809750"/>
          </a:xfrm>
        </p:spPr>
        <p:txBody>
          <a:bodyPr/>
          <a:lstStyle/>
          <a:p>
            <a:pPr eaLnBrk="1" hangingPunct="1">
              <a:defRPr/>
            </a:pPr>
            <a:r>
              <a:rPr lang="zh-CN" altLang="en-US" sz="8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华文新魏" pitchFamily="2" charset="-122"/>
                <a:ea typeface="华文新魏" pitchFamily="2" charset="-122"/>
              </a:rPr>
              <a:t>教会是神的</a:t>
            </a:r>
            <a:r>
              <a:rPr lang="zh-CN" altLang="en-US" sz="8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华文新魏" pitchFamily="2" charset="-122"/>
                <a:ea typeface="华文新魏" pitchFamily="2" charset="-122"/>
              </a:rPr>
              <a:t>心意</a:t>
            </a:r>
            <a:endParaRPr lang="zh-CN" altLang="en-US" sz="8000" dirty="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华文新魏" pitchFamily="2" charset="-122"/>
              <a:ea typeface="华文新魏" pitchFamily="2" charset="-122"/>
            </a:endParaRPr>
          </a:p>
        </p:txBody>
      </p:sp>
      <p:sp>
        <p:nvSpPr>
          <p:cNvPr id="2" name="AutoShape 7"/>
          <p:cNvSpPr>
            <a:spLocks noChangeArrowheads="1"/>
          </p:cNvSpPr>
          <p:nvPr/>
        </p:nvSpPr>
        <p:spPr bwMode="auto">
          <a:xfrm>
            <a:off x="7237095" y="209868"/>
            <a:ext cx="1606550" cy="620712"/>
          </a:xfrm>
          <a:prstGeom prst="horizontalScroll">
            <a:avLst>
              <a:gd name="adj" fmla="val 21741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2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讲真理传福音</a:t>
            </a:r>
            <a:r>
              <a:rPr lang="en-US" altLang="zh-CN" sz="1200" b="1" dirty="0">
                <a:solidFill>
                  <a:srgbClr val="396115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12</a:t>
            </a:r>
            <a:endParaRPr lang="en-US" altLang="zh-CN" sz="1200" b="1" dirty="0">
              <a:solidFill>
                <a:srgbClr val="396115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图片 40" descr="海天背景（较淡）.jp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862"/>
            <a:ext cx="9144000" cy="6854137"/>
          </a:xfrm>
          <a:prstGeom prst="rect">
            <a:avLst/>
          </a:prstGeom>
        </p:spPr>
      </p:pic>
      <p:sp>
        <p:nvSpPr>
          <p:cNvPr id="21" name="Text Box 14"/>
          <p:cNvSpPr txBox="1">
            <a:spLocks noChangeArrowheads="1"/>
          </p:cNvSpPr>
          <p:nvPr/>
        </p:nvSpPr>
        <p:spPr bwMode="auto">
          <a:xfrm>
            <a:off x="500034" y="285728"/>
            <a:ext cx="2571768" cy="486287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spcBef>
                <a:spcPct val="50000"/>
              </a:spcBef>
              <a:buFont typeface="Arial" panose="020B0604020202020204" pitchFamily="34" charset="0"/>
              <a:buNone/>
            </a:pPr>
            <a:r>
              <a:rPr lang="zh-CN" alt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我们的神是：</a:t>
            </a:r>
            <a:endParaRPr lang="zh-CN" alt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2" name="Text Box 14"/>
          <p:cNvSpPr txBox="1">
            <a:spLocks noChangeArrowheads="1"/>
          </p:cNvSpPr>
          <p:nvPr/>
        </p:nvSpPr>
        <p:spPr bwMode="auto">
          <a:xfrm>
            <a:off x="1214414" y="857232"/>
            <a:ext cx="1643074" cy="111825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lnSpc>
                <a:spcPts val="37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zh-CN" alt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有旨意</a:t>
            </a:r>
            <a:endParaRPr lang="en-US" altLang="zh-CN" sz="32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lnSpc>
                <a:spcPts val="37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zh-CN" alt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 的神</a:t>
            </a:r>
            <a:endParaRPr lang="zh-CN" alt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4" name="Text Box 14"/>
          <p:cNvSpPr txBox="1">
            <a:spLocks noChangeArrowheads="1"/>
          </p:cNvSpPr>
          <p:nvPr/>
        </p:nvSpPr>
        <p:spPr bwMode="auto">
          <a:xfrm>
            <a:off x="2928926" y="857232"/>
            <a:ext cx="1643074" cy="111825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lnSpc>
                <a:spcPts val="37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zh-CN" alt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有目的</a:t>
            </a:r>
            <a:endParaRPr lang="en-US" altLang="zh-CN" sz="32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lnSpc>
                <a:spcPts val="37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zh-CN" alt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 的神</a:t>
            </a:r>
            <a:endParaRPr lang="zh-CN" alt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5" name="Text Box 14"/>
          <p:cNvSpPr txBox="1">
            <a:spLocks noChangeArrowheads="1"/>
          </p:cNvSpPr>
          <p:nvPr/>
        </p:nvSpPr>
        <p:spPr bwMode="auto">
          <a:xfrm>
            <a:off x="4643438" y="857232"/>
            <a:ext cx="1643074" cy="111825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lnSpc>
                <a:spcPts val="37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zh-CN" alt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有计划</a:t>
            </a:r>
            <a:endParaRPr lang="en-US" altLang="zh-CN" sz="32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lnSpc>
                <a:spcPts val="37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zh-CN" alt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 的神</a:t>
            </a:r>
            <a:endParaRPr lang="zh-CN" alt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26" name="Text Box 14"/>
          <p:cNvSpPr txBox="1">
            <a:spLocks noChangeArrowheads="1"/>
          </p:cNvSpPr>
          <p:nvPr/>
        </p:nvSpPr>
        <p:spPr bwMode="auto">
          <a:xfrm>
            <a:off x="6429388" y="857232"/>
            <a:ext cx="1643074" cy="1118255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lnSpc>
                <a:spcPts val="37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zh-CN" alt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有经纶</a:t>
            </a:r>
            <a:endParaRPr lang="en-US" altLang="zh-CN" sz="32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lnSpc>
                <a:spcPts val="37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zh-CN" alt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</a:rPr>
              <a:t> 的神</a:t>
            </a:r>
            <a:endParaRPr lang="zh-CN" alt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8" name="Text Box 14"/>
          <p:cNvSpPr txBox="1">
            <a:spLocks noChangeArrowheads="1"/>
          </p:cNvSpPr>
          <p:nvPr/>
        </p:nvSpPr>
        <p:spPr bwMode="auto">
          <a:xfrm>
            <a:off x="2843530" y="4071620"/>
            <a:ext cx="3625215" cy="1061720"/>
          </a:xfrm>
          <a:prstGeom prst="rect">
            <a:avLst/>
          </a:prstGeom>
        </p:spPr>
        <p:style>
          <a:lnRef idx="2">
            <a:schemeClr val="accent2"/>
          </a:lnRef>
          <a:fillRef idx="2">
            <a:schemeClr val="accent2"/>
          </a:fillRef>
          <a:effectRef idx="0">
            <a:srgbClr val="FFFFFF"/>
          </a:effectRef>
          <a:fontRef idx="minor">
            <a:schemeClr val="lt1"/>
          </a:fontRef>
        </p:style>
        <p:txBody>
          <a:bodyPr wrap="square" anchor="b" anchorCtr="0">
            <a:noAutofit/>
          </a:bodyPr>
          <a:lstStyle/>
          <a:p>
            <a:pPr lvl="0" algn="ctr" fontAlgn="ctr">
              <a:lnSpc>
                <a:spcPts val="5000"/>
              </a:lnSpc>
              <a:spcBef>
                <a:spcPts val="600"/>
              </a:spcBef>
              <a:buFont typeface="Arial" panose="020B0604020202020204" pitchFamily="34" charset="0"/>
              <a:buNone/>
            </a:pPr>
            <a:r>
              <a:rPr lang="zh-CN" altLang="en-US" sz="5400" dirty="0" smtClean="0">
                <a:solidFill>
                  <a:srgbClr val="66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教</a:t>
            </a:r>
            <a:r>
              <a:rPr lang="en-US" altLang="zh-CN" sz="5400" dirty="0" smtClean="0">
                <a:solidFill>
                  <a:srgbClr val="66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 </a:t>
            </a:r>
            <a:r>
              <a:rPr lang="zh-CN" altLang="en-US" sz="5400" dirty="0" smtClean="0">
                <a:solidFill>
                  <a:srgbClr val="6600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会</a:t>
            </a:r>
            <a:endParaRPr lang="zh-CN" altLang="en-US" sz="5400" dirty="0">
              <a:solidFill>
                <a:srgbClr val="6600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黑体" panose="02010609060101010101" pitchFamily="49" charset="-122"/>
              <a:ea typeface="黑体" panose="02010609060101010101" pitchFamily="49" charset="-122"/>
              <a:cs typeface="黑体" panose="02010609060101010101" pitchFamily="49" charset="-122"/>
            </a:endParaRPr>
          </a:p>
        </p:txBody>
      </p:sp>
      <p:pic>
        <p:nvPicPr>
          <p:cNvPr id="40" name="图片 39" descr="神的旨意-目的-计划-经纶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424" y="5286388"/>
            <a:ext cx="3065377" cy="1500198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2133600"/>
            <a:ext cx="9144000" cy="4464050"/>
          </a:xfrm>
          <a:prstGeom prst="rect">
            <a:avLst/>
          </a:prstGeom>
          <a:gradFill rotWithShape="0">
            <a:gsLst>
              <a:gs pos="0">
                <a:srgbClr val="5E9EFF"/>
              </a:gs>
              <a:gs pos="20000">
                <a:srgbClr val="85C2FF">
                  <a:alpha val="92400"/>
                </a:srgbClr>
              </a:gs>
              <a:gs pos="35000">
                <a:srgbClr val="C4D6EB">
                  <a:alpha val="86700"/>
                </a:srgbClr>
              </a:gs>
              <a:gs pos="50000">
                <a:srgbClr val="FFEBFA">
                  <a:alpha val="81000"/>
                </a:srgbClr>
              </a:gs>
              <a:gs pos="65000">
                <a:srgbClr val="C4D6EB">
                  <a:alpha val="86700"/>
                </a:srgbClr>
              </a:gs>
              <a:gs pos="80001">
                <a:srgbClr val="85C2FF">
                  <a:alpha val="92400"/>
                </a:srgbClr>
              </a:gs>
              <a:gs pos="100000">
                <a:srgbClr val="5E9EFF"/>
              </a:gs>
            </a:gsLst>
            <a:lin ang="5400000" scaled="1"/>
          </a:gradFill>
          <a:ln w="9525">
            <a:solidFill>
              <a:srgbClr val="000000"/>
            </a:solidFill>
            <a:miter lim="800000"/>
          </a:ln>
          <a:effectLst/>
        </p:spPr>
        <p:txBody>
          <a:bodyPr wrap="none" anchor="ctr"/>
          <a:lstStyle/>
          <a:p>
            <a:endParaRPr lang="zh-CN" altLang="en-US">
              <a:solidFill>
                <a:srgbClr val="000000"/>
              </a:solidFill>
              <a:ea typeface="宋体" panose="02010600030101010101" pitchFamily="2" charset="-122"/>
            </a:endParaRPr>
          </a:p>
        </p:txBody>
      </p:sp>
      <p:sp>
        <p:nvSpPr>
          <p:cNvPr id="8" name="Oval 5"/>
          <p:cNvSpPr>
            <a:spLocks noChangeArrowheads="1"/>
          </p:cNvSpPr>
          <p:nvPr/>
        </p:nvSpPr>
        <p:spPr bwMode="auto">
          <a:xfrm>
            <a:off x="1835150" y="2347913"/>
            <a:ext cx="4968875" cy="4105275"/>
          </a:xfrm>
          <a:prstGeom prst="ellipse">
            <a:avLst/>
          </a:prstGeom>
          <a:noFill/>
          <a:ln w="38100">
            <a:solidFill>
              <a:srgbClr val="000099"/>
            </a:solidFill>
            <a:round/>
          </a:ln>
        </p:spPr>
        <p:txBody>
          <a:bodyPr wrap="none" anchor="ctr"/>
          <a:lstStyle/>
          <a:p>
            <a:pPr algn="ctr"/>
            <a:endParaRPr lang="zh-CN" altLang="zh-CN" sz="4000" b="1">
              <a:solidFill>
                <a:srgbClr val="000099"/>
              </a:solidFill>
              <a:ea typeface="幼圆" pitchFamily="49" charset="-122"/>
            </a:endParaRPr>
          </a:p>
        </p:txBody>
      </p:sp>
      <p:sp>
        <p:nvSpPr>
          <p:cNvPr id="9" name="AutoShape 6"/>
          <p:cNvSpPr>
            <a:spLocks noChangeArrowheads="1"/>
          </p:cNvSpPr>
          <p:nvPr/>
        </p:nvSpPr>
        <p:spPr bwMode="auto">
          <a:xfrm>
            <a:off x="611188" y="2276475"/>
            <a:ext cx="1223962" cy="647700"/>
          </a:xfrm>
          <a:prstGeom prst="wedgeRectCallout">
            <a:avLst>
              <a:gd name="adj1" fmla="val 64269"/>
              <a:gd name="adj2" fmla="val 133333"/>
            </a:avLst>
          </a:prstGeom>
          <a:solidFill>
            <a:srgbClr val="FFFF99"/>
          </a:solidFill>
          <a:ln w="9525" algn="ctr">
            <a:solidFill>
              <a:srgbClr val="99CC00"/>
            </a:solidFill>
            <a:miter lim="800000"/>
          </a:ln>
        </p:spPr>
        <p:txBody>
          <a:bodyPr/>
          <a:lstStyle/>
          <a:p>
            <a:pPr algn="ctr" eaLnBrk="0" hangingPunct="0"/>
            <a:r>
              <a:rPr lang="zh-CN" altLang="en-US" sz="2800" b="1">
                <a:solidFill>
                  <a:srgbClr val="330099"/>
                </a:solidFill>
                <a:latin typeface="幼圆" pitchFamily="49" charset="-122"/>
                <a:ea typeface="幼圆" pitchFamily="49" charset="-122"/>
              </a:rPr>
              <a:t>永远</a:t>
            </a:r>
            <a:endParaRPr lang="zh-CN" altLang="en-US" sz="2800" b="1">
              <a:solidFill>
                <a:srgbClr val="330099"/>
              </a:solidFill>
              <a:latin typeface="幼圆" pitchFamily="49" charset="-122"/>
              <a:ea typeface="幼圆" pitchFamily="49" charset="-122"/>
            </a:endParaRPr>
          </a:p>
        </p:txBody>
      </p:sp>
      <p:sp>
        <p:nvSpPr>
          <p:cNvPr id="10" name="Line 7"/>
          <p:cNvSpPr>
            <a:spLocks noChangeShapeType="1"/>
          </p:cNvSpPr>
          <p:nvPr/>
        </p:nvSpPr>
        <p:spPr bwMode="auto">
          <a:xfrm>
            <a:off x="2844800" y="4365625"/>
            <a:ext cx="3095625" cy="0"/>
          </a:xfrm>
          <a:prstGeom prst="line">
            <a:avLst/>
          </a:prstGeom>
          <a:noFill/>
          <a:ln w="50800">
            <a:solidFill>
              <a:srgbClr val="000000"/>
            </a:solidFill>
            <a:round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kern="0">
              <a:solidFill>
                <a:sysClr val="windowText" lastClr="000000"/>
              </a:solidFill>
            </a:endParaRPr>
          </a:p>
        </p:txBody>
      </p:sp>
      <p:sp>
        <p:nvSpPr>
          <p:cNvPr id="11" name="AutoShape 8"/>
          <p:cNvSpPr>
            <a:spLocks noChangeArrowheads="1"/>
          </p:cNvSpPr>
          <p:nvPr/>
        </p:nvSpPr>
        <p:spPr bwMode="auto">
          <a:xfrm>
            <a:off x="4140200" y="2708275"/>
            <a:ext cx="1223963" cy="647700"/>
          </a:xfrm>
          <a:prstGeom prst="wedgeRectCallout">
            <a:avLst>
              <a:gd name="adj1" fmla="val -41829"/>
              <a:gd name="adj2" fmla="val 187500"/>
            </a:avLst>
          </a:prstGeom>
          <a:solidFill>
            <a:srgbClr val="FFFF99"/>
          </a:solidFill>
          <a:ln w="9525" algn="ctr">
            <a:solidFill>
              <a:srgbClr val="99CC00"/>
            </a:solidFill>
            <a:miter lim="800000"/>
          </a:ln>
        </p:spPr>
        <p:txBody>
          <a:bodyPr/>
          <a:lstStyle/>
          <a:p>
            <a:pPr algn="ctr" eaLnBrk="0" hangingPunct="0"/>
            <a:r>
              <a:rPr lang="zh-CN" altLang="en-US" sz="2800" b="1">
                <a:solidFill>
                  <a:srgbClr val="330099"/>
                </a:solidFill>
                <a:latin typeface="幼圆" pitchFamily="49" charset="-122"/>
                <a:ea typeface="幼圆" pitchFamily="49" charset="-122"/>
              </a:rPr>
              <a:t>时间</a:t>
            </a:r>
            <a:endParaRPr lang="zh-CN" altLang="en-US" sz="2800" b="1">
              <a:solidFill>
                <a:srgbClr val="330099"/>
              </a:solidFill>
              <a:latin typeface="幼圆" pitchFamily="49" charset="-122"/>
              <a:ea typeface="幼圆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ldLvl="0" animBg="1"/>
      <p:bldP spid="9" grpId="0" bldLvl="0" animBg="1"/>
      <p:bldP spid="11" grpId="0" bldLvl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4"/>
          <p:cNvSpPr>
            <a:spLocks noChangeArrowheads="1"/>
          </p:cNvSpPr>
          <p:nvPr/>
        </p:nvSpPr>
        <p:spPr bwMode="auto">
          <a:xfrm>
            <a:off x="0" y="2133600"/>
            <a:ext cx="9144000" cy="4464050"/>
          </a:xfrm>
          <a:prstGeom prst="rect">
            <a:avLst/>
          </a:prstGeom>
          <a:gradFill rotWithShape="0">
            <a:gsLst>
              <a:gs pos="0">
                <a:srgbClr val="5E9EFF"/>
              </a:gs>
              <a:gs pos="20000">
                <a:srgbClr val="85C2FF">
                  <a:alpha val="92400"/>
                </a:srgbClr>
              </a:gs>
              <a:gs pos="35000">
                <a:srgbClr val="C4D6EB">
                  <a:alpha val="86700"/>
                </a:srgbClr>
              </a:gs>
              <a:gs pos="50000">
                <a:srgbClr val="FFEBFA">
                  <a:alpha val="81000"/>
                </a:srgbClr>
              </a:gs>
              <a:gs pos="65000">
                <a:srgbClr val="C4D6EB">
                  <a:alpha val="86700"/>
                </a:srgbClr>
              </a:gs>
              <a:gs pos="80001">
                <a:srgbClr val="85C2FF">
                  <a:alpha val="92400"/>
                </a:srgbClr>
              </a:gs>
              <a:gs pos="100000">
                <a:srgbClr val="5E9EFF"/>
              </a:gs>
            </a:gsLst>
            <a:lin ang="5400000" scaled="1"/>
          </a:gradFill>
          <a:ln w="9525">
            <a:solidFill>
              <a:srgbClr val="000000"/>
            </a:solidFill>
            <a:miter lim="800000"/>
          </a:ln>
          <a:effectLst/>
        </p:spPr>
        <p:txBody>
          <a:bodyPr wrap="none" anchor="ctr"/>
          <a:lstStyle/>
          <a:p>
            <a:endParaRPr lang="zh-CN" altLang="en-US">
              <a:solidFill>
                <a:srgbClr val="000000"/>
              </a:solidFill>
              <a:ea typeface="宋体" panose="02010600030101010101" pitchFamily="2" charset="-122"/>
            </a:endParaRPr>
          </a:p>
        </p:txBody>
      </p:sp>
      <p:sp>
        <p:nvSpPr>
          <p:cNvPr id="4101" name="Oval 5"/>
          <p:cNvSpPr>
            <a:spLocks noChangeArrowheads="1"/>
          </p:cNvSpPr>
          <p:nvPr/>
        </p:nvSpPr>
        <p:spPr bwMode="auto">
          <a:xfrm>
            <a:off x="1835150" y="2347913"/>
            <a:ext cx="4968875" cy="4105275"/>
          </a:xfrm>
          <a:prstGeom prst="ellipse">
            <a:avLst/>
          </a:prstGeom>
          <a:noFill/>
          <a:ln w="38100">
            <a:solidFill>
              <a:srgbClr val="000099"/>
            </a:solidFill>
            <a:round/>
          </a:ln>
        </p:spPr>
        <p:txBody>
          <a:bodyPr wrap="none" anchor="ctr"/>
          <a:lstStyle/>
          <a:p>
            <a:pPr algn="ctr"/>
            <a:endParaRPr lang="zh-CN" altLang="zh-CN" sz="4000" b="1">
              <a:solidFill>
                <a:srgbClr val="000099"/>
              </a:solidFill>
              <a:ea typeface="幼圆" pitchFamily="49" charset="-122"/>
            </a:endParaRPr>
          </a:p>
        </p:txBody>
      </p:sp>
      <p:sp>
        <p:nvSpPr>
          <p:cNvPr id="4102" name="AutoShape 6"/>
          <p:cNvSpPr>
            <a:spLocks noChangeArrowheads="1"/>
          </p:cNvSpPr>
          <p:nvPr/>
        </p:nvSpPr>
        <p:spPr bwMode="auto">
          <a:xfrm>
            <a:off x="611188" y="2276475"/>
            <a:ext cx="1223962" cy="647700"/>
          </a:xfrm>
          <a:prstGeom prst="wedgeRectCallout">
            <a:avLst>
              <a:gd name="adj1" fmla="val 64269"/>
              <a:gd name="adj2" fmla="val 133333"/>
            </a:avLst>
          </a:prstGeom>
          <a:solidFill>
            <a:srgbClr val="FFFF99"/>
          </a:solidFill>
          <a:ln w="9525" algn="ctr">
            <a:solidFill>
              <a:srgbClr val="99CC00"/>
            </a:solidFill>
            <a:miter lim="800000"/>
          </a:ln>
        </p:spPr>
        <p:txBody>
          <a:bodyPr/>
          <a:lstStyle/>
          <a:p>
            <a:pPr algn="ctr" eaLnBrk="0" hangingPunct="0"/>
            <a:r>
              <a:rPr lang="zh-CN" altLang="en-US" sz="2800" b="1">
                <a:solidFill>
                  <a:srgbClr val="330099"/>
                </a:solidFill>
                <a:latin typeface="幼圆" pitchFamily="49" charset="-122"/>
                <a:ea typeface="幼圆" pitchFamily="49" charset="-122"/>
              </a:rPr>
              <a:t>永远</a:t>
            </a:r>
            <a:endParaRPr lang="zh-CN" altLang="en-US" sz="2800" b="1">
              <a:solidFill>
                <a:srgbClr val="330099"/>
              </a:solidFill>
              <a:latin typeface="幼圆" pitchFamily="49" charset="-122"/>
              <a:ea typeface="幼圆" pitchFamily="49" charset="-122"/>
            </a:endParaRPr>
          </a:p>
        </p:txBody>
      </p:sp>
      <p:sp>
        <p:nvSpPr>
          <p:cNvPr id="20" name="Line 7"/>
          <p:cNvSpPr>
            <a:spLocks noChangeShapeType="1"/>
          </p:cNvSpPr>
          <p:nvPr/>
        </p:nvSpPr>
        <p:spPr bwMode="auto">
          <a:xfrm>
            <a:off x="4356100" y="2205038"/>
            <a:ext cx="0" cy="4319587"/>
          </a:xfrm>
          <a:prstGeom prst="line">
            <a:avLst/>
          </a:prstGeom>
          <a:noFill/>
          <a:ln w="139700">
            <a:solidFill>
              <a:srgbClr val="FFFFFF"/>
            </a:solidFill>
            <a:round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kern="0">
              <a:solidFill>
                <a:sysClr val="windowText" lastClr="000000"/>
              </a:solidFill>
            </a:endParaRPr>
          </a:p>
        </p:txBody>
      </p:sp>
      <p:sp>
        <p:nvSpPr>
          <p:cNvPr id="21" name="Line 8"/>
          <p:cNvSpPr>
            <a:spLocks noChangeShapeType="1"/>
          </p:cNvSpPr>
          <p:nvPr/>
        </p:nvSpPr>
        <p:spPr bwMode="auto">
          <a:xfrm>
            <a:off x="2844800" y="4365625"/>
            <a:ext cx="3095625" cy="0"/>
          </a:xfrm>
          <a:prstGeom prst="line">
            <a:avLst/>
          </a:prstGeom>
          <a:noFill/>
          <a:ln w="50800">
            <a:solidFill>
              <a:srgbClr val="000000"/>
            </a:solidFill>
            <a:round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kern="0">
              <a:solidFill>
                <a:sysClr val="windowText" lastClr="0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默认设计模板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默认设计模板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CDESIGNE</Template>
  <TotalTime>0</TotalTime>
  <Words>2921</Words>
  <Application>WPS 演示</Application>
  <PresentationFormat>全屏显示(4:3)</PresentationFormat>
  <Paragraphs>549</Paragraphs>
  <Slides>23</Slides>
  <Notes>11</Notes>
  <HiddenSlides>0</HiddenSlides>
  <MMClips>0</MMClips>
  <ScaleCrop>false</ScaleCrop>
  <HeadingPairs>
    <vt:vector size="6" baseType="variant">
      <vt:variant>
        <vt:lpstr>已用的字体</vt:lpstr>
      </vt:variant>
      <vt:variant>
        <vt:i4>16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23</vt:i4>
      </vt:variant>
    </vt:vector>
  </HeadingPairs>
  <TitlesOfParts>
    <vt:vector size="41" baseType="lpstr">
      <vt:lpstr>Arial</vt:lpstr>
      <vt:lpstr>宋体</vt:lpstr>
      <vt:lpstr>Wingdings</vt:lpstr>
      <vt:lpstr>华文新魏</vt:lpstr>
      <vt:lpstr>黑体</vt:lpstr>
      <vt:lpstr>华康简魏碑</vt:lpstr>
      <vt:lpstr>Tahoma</vt:lpstr>
      <vt:lpstr>Wingdings</vt:lpstr>
      <vt:lpstr>幼圆</vt:lpstr>
      <vt:lpstr>微软雅黑</vt:lpstr>
      <vt:lpstr>Arial Unicode MS</vt:lpstr>
      <vt:lpstr>楷体_GB2312</vt:lpstr>
      <vt:lpstr>新宋体</vt:lpstr>
      <vt:lpstr>华文中宋</vt:lpstr>
      <vt:lpstr>方正魏碑_GBK</vt:lpstr>
      <vt:lpstr>汉仪超粗圆简</vt:lpstr>
      <vt:lpstr>Modèle par défaut</vt:lpstr>
      <vt:lpstr>默认设计模板</vt:lpstr>
      <vt:lpstr>教会是神的心意</vt:lpstr>
      <vt:lpstr>PowerPoint 演示文稿</vt:lpstr>
      <vt:lpstr>PowerPoint 演示文稿</vt:lpstr>
      <vt:lpstr>PowerPoint 演示文稿</vt:lpstr>
      <vt:lpstr>PowerPoint 演示文稿</vt:lpstr>
      <vt:lpstr>教会是神的心意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教会是神的心意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Road in the countryside</dc:title>
  <dc:creator>www.powerpointstyles.com</dc:creator>
  <dc:description>Image credit to FreeDigitalPhotos.net</dc:description>
  <cp:lastModifiedBy>杨辉弟兄</cp:lastModifiedBy>
  <cp:revision>214</cp:revision>
  <dcterms:created xsi:type="dcterms:W3CDTF">2009-03-23T15:23:00Z</dcterms:created>
  <dcterms:modified xsi:type="dcterms:W3CDTF">2025-10-24T01:43:12Z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B1D8832113804B148C86641E13CC640F_13</vt:lpwstr>
  </property>
  <property fmtid="{D5CDD505-2E9C-101B-9397-08002B2CF9AE}" pid="3" name="KSOProductBuildVer">
    <vt:lpwstr>2052-12.1.0.23125</vt:lpwstr>
  </property>
</Properties>
</file>