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3"/>
  </p:sldMasterIdLst>
  <p:notesMasterIdLst>
    <p:notesMasterId r:id="rId5"/>
  </p:notesMasterIdLst>
  <p:handoutMasterIdLst>
    <p:handoutMasterId r:id="rId27"/>
  </p:handoutMasterIdLst>
  <p:sldIdLst>
    <p:sldId id="376" r:id="rId4"/>
    <p:sldId id="385" r:id="rId6"/>
    <p:sldId id="386" r:id="rId7"/>
    <p:sldId id="387" r:id="rId8"/>
    <p:sldId id="384" r:id="rId9"/>
    <p:sldId id="329" r:id="rId10"/>
    <p:sldId id="388" r:id="rId11"/>
    <p:sldId id="390" r:id="rId12"/>
    <p:sldId id="391" r:id="rId13"/>
    <p:sldId id="392" r:id="rId14"/>
    <p:sldId id="393" r:id="rId15"/>
    <p:sldId id="394" r:id="rId16"/>
    <p:sldId id="396" r:id="rId17"/>
    <p:sldId id="395" r:id="rId18"/>
    <p:sldId id="397" r:id="rId19"/>
    <p:sldId id="399" r:id="rId20"/>
    <p:sldId id="400" r:id="rId21"/>
    <p:sldId id="401" r:id="rId22"/>
    <p:sldId id="402" r:id="rId23"/>
    <p:sldId id="403" r:id="rId24"/>
    <p:sldId id="404" r:id="rId25"/>
    <p:sldId id="398" r:id="rId26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224" userDrawn="1">
          <p15:clr>
            <a:srgbClr val="A4A3A4"/>
          </p15:clr>
        </p15:guide>
        <p15:guide id="2" pos="279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CC00"/>
    <a:srgbClr val="0C7CD2"/>
    <a:srgbClr val="660033"/>
    <a:srgbClr val="FFFF00"/>
    <a:srgbClr val="7DD330"/>
    <a:srgbClr val="99FF33"/>
    <a:srgbClr val="DCEC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431" autoAdjust="0"/>
    <p:restoredTop sz="94973" autoAdjust="0"/>
  </p:normalViewPr>
  <p:slideViewPr>
    <p:cSldViewPr showGuides="1">
      <p:cViewPr varScale="1">
        <p:scale>
          <a:sx n="48" d="100"/>
          <a:sy n="48" d="100"/>
        </p:scale>
        <p:origin x="-67" y="-86"/>
      </p:cViewPr>
      <p:guideLst>
        <p:guide orient="horz" pos="2224"/>
        <p:guide pos="279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30" Type="http://schemas.openxmlformats.org/officeDocument/2006/relationships/tableStyles" Target="tableStyles.xml"/><Relationship Id="rId3" Type="http://schemas.openxmlformats.org/officeDocument/2006/relationships/slideMaster" Target="slideMasters/slideMaster2.xml"/><Relationship Id="rId29" Type="http://schemas.openxmlformats.org/officeDocument/2006/relationships/viewProps" Target="viewProps.xml"/><Relationship Id="rId28" Type="http://schemas.openxmlformats.org/officeDocument/2006/relationships/presProps" Target="presProps.xml"/><Relationship Id="rId27" Type="http://schemas.openxmlformats.org/officeDocument/2006/relationships/handoutMaster" Target="handoutMasters/handoutMaster1.xml"/><Relationship Id="rId26" Type="http://schemas.openxmlformats.org/officeDocument/2006/relationships/slide" Target="slides/slide22.xml"/><Relationship Id="rId25" Type="http://schemas.openxmlformats.org/officeDocument/2006/relationships/slide" Target="slides/slide21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0" Type="http://schemas.openxmlformats.org/officeDocument/2006/relationships/slide" Target="slides/slide16.xml"/><Relationship Id="rId2" Type="http://schemas.openxmlformats.org/officeDocument/2006/relationships/theme" Target="theme/theme1.xml"/><Relationship Id="rId19" Type="http://schemas.openxmlformats.org/officeDocument/2006/relationships/slide" Target="slides/slide15.xml"/><Relationship Id="rId18" Type="http://schemas.openxmlformats.org/officeDocument/2006/relationships/slide" Target="slides/slide14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/>
            </a:lvl1pPr>
          </a:lstStyle>
          <a:p>
            <a:pPr>
              <a:defRPr/>
            </a:pPr>
            <a:fld id="{9224933F-DC07-40D5-ABBA-DA036AAECD0E}" type="slidenum">
              <a:rPr lang="zh-CN" altLang="en-US"/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89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 noProof="0" smtClean="0"/>
              <a:t>单击此处编辑母版文本样式</a:t>
            </a:r>
            <a:endParaRPr lang="zh-CN" altLang="en-US" noProof="0" smtClean="0"/>
          </a:p>
          <a:p>
            <a:pPr lvl="1"/>
            <a:r>
              <a:rPr lang="zh-CN" altLang="en-US" noProof="0" smtClean="0"/>
              <a:t>第二级</a:t>
            </a:r>
            <a:endParaRPr lang="zh-CN" altLang="en-US" noProof="0" smtClean="0"/>
          </a:p>
          <a:p>
            <a:pPr lvl="2"/>
            <a:r>
              <a:rPr lang="zh-CN" altLang="en-US" noProof="0" smtClean="0"/>
              <a:t>第三级</a:t>
            </a:r>
            <a:endParaRPr lang="zh-CN" altLang="en-US" noProof="0" smtClean="0"/>
          </a:p>
          <a:p>
            <a:pPr lvl="3"/>
            <a:r>
              <a:rPr lang="zh-CN" altLang="en-US" noProof="0" smtClean="0"/>
              <a:t>第四级</a:t>
            </a:r>
            <a:endParaRPr lang="zh-CN" altLang="en-US" noProof="0" smtClean="0"/>
          </a:p>
          <a:p>
            <a:pPr lvl="4"/>
            <a:r>
              <a:rPr lang="zh-CN" altLang="en-US" noProof="0" smtClean="0"/>
              <a:t>第五级</a:t>
            </a:r>
            <a:endParaRPr lang="zh-CN" altLang="en-US" noProof="0" smtClean="0"/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/>
            </a:lvl1pPr>
          </a:lstStyle>
          <a:p>
            <a:pPr>
              <a:defRPr/>
            </a:pPr>
            <a:fld id="{6E835C55-FF58-4E29-9800-CA2B87A7BE5F}" type="slidenum">
              <a:rPr lang="zh-CN" altLang="en-US"/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Arial" panose="020B0604020202020204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Arial" panose="020B0604020202020204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Arial" panose="020B0604020202020204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Arial" panose="020B0604020202020204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7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8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9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0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CN" altLang="en-US" smtClean="0">
              <a:ea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CN" altLang="en-US" smtClean="0">
              <a:ea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CN" altLang="en-US" smtClean="0">
              <a:ea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CN" altLang="en-US" smtClean="0">
              <a:ea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CN" altLang="en-US" smtClean="0">
              <a:ea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3F3888-4C59-4398-A239-8EF732F5A49B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1CA188-E825-48C6-8B43-3C83F7C6F7BF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06BBF0-940D-4CBF-A62C-719BBE69E101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70EE30-7F56-4831-91F7-C77286ECEE27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2DE359-04C1-4BCA-9F8F-09D690A61B3C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EA8399-6913-4900-A17D-792FC418D101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707827-43C7-44EA-B7C0-130A3C735C58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4A2FEB-D78A-4B8E-B0E1-D097B4DC574A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BDABF9-5958-444D-AFC6-00AFB970763A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28A090-6446-42E7-B316-BCEEF64C90C4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D92468-57D2-44A0-ADAE-D2AB14A09EA6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image" Target="../media/image1.jpeg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1.xml"/><Relationship Id="rId8" Type="http://schemas.openxmlformats.org/officeDocument/2006/relationships/slideLayout" Target="../slideLayouts/slideLayout20.xml"/><Relationship Id="rId7" Type="http://schemas.openxmlformats.org/officeDocument/2006/relationships/slideLayout" Target="../slideLayouts/slideLayout19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3" Type="http://schemas.openxmlformats.org/officeDocument/2006/relationships/theme" Target="../theme/theme2.xml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2.xml"/><Relationship Id="rId1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2" descr=" ytrtyrty azr uyt"/>
          <p:cNvPicPr>
            <a:picLocks noChangeAspect="1"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2" name="Text Box 8"/>
          <p:cNvSpPr txBox="1">
            <a:spLocks noChangeArrowheads="1"/>
          </p:cNvSpPr>
          <p:nvPr userDrawn="1"/>
        </p:nvSpPr>
        <p:spPr bwMode="auto">
          <a:xfrm>
            <a:off x="8035925" y="6375400"/>
            <a:ext cx="1073150" cy="3667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fr-FR" altLang="zh-CN" b="1">
                <a:solidFill>
                  <a:schemeClr val="bg1"/>
                </a:solidFill>
                <a:ea typeface="宋体" panose="02010600030101010101" pitchFamily="2" charset="-122"/>
              </a:rPr>
              <a:t>Page </a:t>
            </a:r>
            <a:fld id="{0085899F-5C20-41CF-A0AB-1973A271CC63}" type="slidenum">
              <a:rPr lang="fr-FR" altLang="zh-CN" b="1">
                <a:solidFill>
                  <a:schemeClr val="bg1"/>
                </a:solidFill>
                <a:ea typeface="宋体" panose="02010600030101010101" pitchFamily="2" charset="-122"/>
              </a:rPr>
            </a:fld>
            <a:endParaRPr lang="fr-FR" altLang="zh-CN" b="1">
              <a:solidFill>
                <a:schemeClr val="bg1"/>
              </a:solidFill>
              <a:ea typeface="宋体" panose="02010600030101010101" pitchFamily="2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>
              <a:defRPr/>
            </a:pPr>
            <a:fld id="{68032449-0168-404C-84DB-0CB9AA710462}" type="slidenum">
              <a:rPr lang="en-US" altLang="zh-CN"/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4.xml"/><Relationship Id="rId1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7" descr="gfg dgertyaiyu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0" y="-1322705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4286250"/>
            <a:ext cx="9144000" cy="2342515"/>
          </a:xfrm>
          <a:prstGeom prst="rect">
            <a:avLst/>
          </a:prstGeom>
          <a:solidFill>
            <a:srgbClr val="669900">
              <a:alpha val="39999"/>
            </a:srgbClr>
          </a:solidFill>
          <a:ln w="9525">
            <a:noFill/>
            <a:miter lim="800000"/>
          </a:ln>
        </p:spPr>
        <p:txBody>
          <a:bodyPr wrap="none" anchor="ctr"/>
          <a:lstStyle/>
          <a:p>
            <a:endParaRPr lang="zh-CN" altLang="en-US">
              <a:ea typeface="宋体" panose="02010600030101010101" pitchFamily="2" charset="-122"/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256030"/>
            <a:ext cx="9144000" cy="5374005"/>
          </a:xfrm>
        </p:spPr>
        <p:txBody>
          <a:bodyPr/>
          <a:lstStyle/>
          <a:p>
            <a:pPr eaLnBrk="1" hangingPunct="1">
              <a:lnSpc>
                <a:spcPct val="150000"/>
              </a:lnSpc>
              <a:defRPr/>
            </a:pPr>
            <a:r>
              <a:rPr lang="zh-CN" altLang="en-US" sz="6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华文新魏" pitchFamily="2" charset="-122"/>
                <a:ea typeface="华文新魏" pitchFamily="2" charset="-122"/>
              </a:rPr>
              <a:t>开始新生活</a:t>
            </a:r>
            <a:br>
              <a:rPr lang="zh-CN" altLang="en-US" sz="6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华文新魏" pitchFamily="2" charset="-122"/>
                <a:ea typeface="华文新魏" pitchFamily="2" charset="-122"/>
              </a:rPr>
            </a:br>
            <a:endParaRPr lang="zh-CN" altLang="en-US" sz="5000" dirty="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华文新魏" pitchFamily="2" charset="-122"/>
              <a:ea typeface="华文新魏" pitchFamily="2" charset="-122"/>
            </a:endParaRPr>
          </a:p>
        </p:txBody>
      </p:sp>
      <p:sp>
        <p:nvSpPr>
          <p:cNvPr id="2" name="AutoShape 7"/>
          <p:cNvSpPr>
            <a:spLocks noChangeArrowheads="1"/>
          </p:cNvSpPr>
          <p:nvPr/>
        </p:nvSpPr>
        <p:spPr bwMode="auto">
          <a:xfrm>
            <a:off x="7237095" y="209868"/>
            <a:ext cx="1606550" cy="620712"/>
          </a:xfrm>
          <a:prstGeom prst="horizontalScroll">
            <a:avLst>
              <a:gd name="adj" fmla="val 21741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2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讲真理传福音</a:t>
            </a:r>
            <a:r>
              <a:rPr lang="en-US" altLang="zh-CN" sz="12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16</a:t>
            </a:r>
            <a:endParaRPr lang="en-US" altLang="zh-CN" sz="1200" b="1" dirty="0">
              <a:solidFill>
                <a:srgbClr val="396115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538798" y="116523"/>
            <a:ext cx="8229600" cy="11430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/>
          <a:lstStyle/>
          <a:p>
            <a:pPr>
              <a:defRPr/>
            </a:pPr>
            <a:r>
              <a:rPr lang="zh-CN" altLang="en-US" sz="40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为什么</a:t>
            </a:r>
            <a:r>
              <a:rPr lang="en-US" altLang="zh-CN" sz="40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“</a:t>
            </a:r>
            <a:r>
              <a:rPr lang="zh-CN" altLang="en-US" sz="40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主耶稣</a:t>
            </a:r>
            <a:r>
              <a:rPr lang="en-US" altLang="zh-CN" sz="40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”</a:t>
            </a:r>
            <a:r>
              <a:rPr lang="zh-CN" altLang="en-US" sz="40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这名有用？</a:t>
            </a:r>
            <a:endParaRPr lang="en-US" altLang="zh-CN" sz="4000" kern="0" dirty="0">
              <a:solidFill>
                <a:srgbClr val="0070C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  <a:ea typeface="华康简魏碑" pitchFamily="65" charset="-122"/>
              <a:cs typeface="+mj-cs"/>
            </a:endParaRPr>
          </a:p>
        </p:txBody>
      </p:sp>
      <p:sp>
        <p:nvSpPr>
          <p:cNvPr id="3" name="AutoShape 7"/>
          <p:cNvSpPr>
            <a:spLocks noChangeArrowheads="1"/>
          </p:cNvSpPr>
          <p:nvPr/>
        </p:nvSpPr>
        <p:spPr bwMode="auto">
          <a:xfrm>
            <a:off x="7452360" y="6165533"/>
            <a:ext cx="1606550" cy="620712"/>
          </a:xfrm>
          <a:prstGeom prst="horizontalScroll">
            <a:avLst>
              <a:gd name="adj" fmla="val 21741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2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讲真理</a:t>
            </a:r>
            <a:r>
              <a:rPr lang="zh-CN" altLang="en-US" sz="12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传福音</a:t>
            </a:r>
            <a:endParaRPr lang="zh-CN" altLang="en-US" sz="1200" b="1" dirty="0">
              <a:solidFill>
                <a:srgbClr val="396115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0" y="1280160"/>
            <a:ext cx="9149715" cy="5380355"/>
          </a:xfrm>
          <a:prstGeom prst="rect">
            <a:avLst/>
          </a:prstGeom>
          <a:solidFill>
            <a:schemeClr val="accent3"/>
          </a:solidFill>
        </p:spPr>
        <p:txBody>
          <a:bodyPr wrap="square" rtlCol="0" anchor="t">
            <a:noAutofit/>
          </a:bodyPr>
          <a:p>
            <a:pPr lvl="1" indent="0">
              <a:lnSpc>
                <a:spcPct val="100000"/>
              </a:lnSpc>
              <a:buNone/>
            </a:pP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主耶稣这个名字，厉害到什么地步呢？</a:t>
            </a:r>
            <a:endParaRPr lang="zh-CN" altLang="en-US" sz="3200" dirty="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  <a:p>
            <a:pPr lvl="1" indent="0">
              <a:lnSpc>
                <a:spcPct val="100000"/>
              </a:lnSpc>
              <a:buNone/>
            </a:pP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圣经说，这个名字是</a:t>
            </a:r>
            <a:r>
              <a:rPr lang="en-US" altLang="zh-CN" sz="32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“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超乎万名之上的名</a:t>
            </a:r>
            <a:r>
              <a:rPr lang="en-US" altLang="zh-CN" sz="32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”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，是</a:t>
            </a:r>
            <a:r>
              <a:rPr lang="en-US" altLang="zh-CN" sz="32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“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叫一切在天上的、地上的和地底下的</a:t>
            </a:r>
            <a:r>
              <a:rPr lang="en-US" altLang="zh-CN" sz="32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”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，都</a:t>
            </a:r>
            <a:r>
              <a:rPr lang="en-US" altLang="zh-CN" sz="32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“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因耶稣的名无不屈膝</a:t>
            </a:r>
            <a:r>
              <a:rPr lang="en-US" altLang="zh-CN" sz="32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”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！</a:t>
            </a:r>
            <a:endParaRPr lang="zh-CN" altLang="en-US" sz="3200" dirty="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  <a:p>
            <a:pPr lvl="1" indent="0">
              <a:lnSpc>
                <a:spcPct val="100000"/>
              </a:lnSpc>
              <a:buNone/>
            </a:pP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（腓立比书</a:t>
            </a:r>
            <a:r>
              <a:rPr lang="en-US" altLang="zh-CN" sz="32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2 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章</a:t>
            </a:r>
            <a:r>
              <a:rPr lang="en-US" altLang="zh-CN" sz="32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9-10 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节）</a:t>
            </a:r>
            <a:endParaRPr lang="zh-CN" altLang="en-US" sz="3200" dirty="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  <a:p>
            <a:pPr lvl="1" indent="0">
              <a:lnSpc>
                <a:spcPct val="100000"/>
              </a:lnSpc>
              <a:buNone/>
            </a:pPr>
            <a:endParaRPr lang="zh-CN" altLang="en-US" sz="3200" dirty="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  <a:p>
            <a:pPr lvl="1" indent="0">
              <a:lnSpc>
                <a:spcPct val="100000"/>
              </a:lnSpc>
              <a:buNone/>
            </a:pP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这意思就是说，</a:t>
            </a:r>
            <a:r>
              <a:rPr lang="zh-CN" altLang="en-US" sz="32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今天世上所有有名字的人、</a:t>
            </a:r>
            <a:r>
              <a:rPr lang="en-US" altLang="zh-CN" sz="32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lang="zh-CN" altLang="en-US" sz="32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事、物，主耶稣这个名字都胜过了！</a:t>
            </a:r>
            <a:endParaRPr lang="zh-CN" altLang="en-US" sz="3200" b="1" dirty="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  <a:p>
            <a:pPr lvl="1" indent="0">
              <a:lnSpc>
                <a:spcPct val="100000"/>
              </a:lnSpc>
              <a:buNone/>
            </a:pP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主耶稣这个名字都在他们之上！</a:t>
            </a:r>
            <a:endParaRPr lang="zh-CN" altLang="en-US" sz="3200" dirty="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  <a:p>
            <a:pPr lvl="1" indent="0">
              <a:lnSpc>
                <a:spcPct val="100000"/>
              </a:lnSpc>
              <a:buNone/>
            </a:pP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这就是我们今天得到的大宝贝！</a:t>
            </a:r>
            <a:r>
              <a:rPr lang="en-US" altLang="zh-CN" sz="32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endParaRPr lang="en-US" altLang="zh-CN" sz="3200" dirty="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  <p:bldP spid="4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538798" y="116523"/>
            <a:ext cx="8229600" cy="11430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/>
          <a:lstStyle/>
          <a:p>
            <a:pPr>
              <a:defRPr/>
            </a:pPr>
            <a:r>
              <a:rPr lang="zh-CN" altLang="en-US" sz="40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为什么</a:t>
            </a:r>
            <a:r>
              <a:rPr lang="en-US" altLang="zh-CN" sz="40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“</a:t>
            </a:r>
            <a:r>
              <a:rPr lang="zh-CN" altLang="en-US" sz="40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主耶稣</a:t>
            </a:r>
            <a:r>
              <a:rPr lang="en-US" altLang="zh-CN" sz="40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”</a:t>
            </a:r>
            <a:r>
              <a:rPr lang="zh-CN" altLang="en-US" sz="40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这名好用？</a:t>
            </a:r>
            <a:endParaRPr lang="zh-CN" altLang="en-US" sz="4000" kern="0" dirty="0">
              <a:solidFill>
                <a:srgbClr val="0070C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  <a:ea typeface="华康简魏碑" pitchFamily="65" charset="-122"/>
              <a:cs typeface="+mj-cs"/>
            </a:endParaRPr>
          </a:p>
        </p:txBody>
      </p:sp>
      <p:sp>
        <p:nvSpPr>
          <p:cNvPr id="3" name="AutoShape 7"/>
          <p:cNvSpPr>
            <a:spLocks noChangeArrowheads="1"/>
          </p:cNvSpPr>
          <p:nvPr/>
        </p:nvSpPr>
        <p:spPr bwMode="auto">
          <a:xfrm>
            <a:off x="7452360" y="6165533"/>
            <a:ext cx="1606550" cy="620712"/>
          </a:xfrm>
          <a:prstGeom prst="horizontalScroll">
            <a:avLst>
              <a:gd name="adj" fmla="val 21741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2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讲真理</a:t>
            </a:r>
            <a:r>
              <a:rPr lang="zh-CN" altLang="en-US" sz="12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传福音</a:t>
            </a:r>
            <a:endParaRPr lang="zh-CN" altLang="en-US" sz="1200" b="1" dirty="0">
              <a:solidFill>
                <a:srgbClr val="396115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0" y="1696085"/>
            <a:ext cx="9149715" cy="4022725"/>
          </a:xfrm>
          <a:prstGeom prst="rect">
            <a:avLst/>
          </a:prstGeom>
          <a:solidFill>
            <a:schemeClr val="accent3"/>
          </a:solidFill>
        </p:spPr>
        <p:txBody>
          <a:bodyPr wrap="square" rtlCol="0" anchor="t">
            <a:noAutofit/>
          </a:bodyPr>
          <a:p>
            <a:pPr lvl="1" indent="0">
              <a:lnSpc>
                <a:spcPct val="100000"/>
              </a:lnSpc>
              <a:buNone/>
            </a:pP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今天，</a:t>
            </a:r>
            <a:r>
              <a:rPr lang="en-US" altLang="zh-CN" sz="32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“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主耶稣</a:t>
            </a:r>
            <a:r>
              <a:rPr lang="en-US" altLang="zh-CN" sz="32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”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这个名字，就在我们的口里，当我们一开口说</a:t>
            </a:r>
            <a:r>
              <a:rPr lang="en-US" altLang="zh-CN" sz="32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“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主耶稣</a:t>
            </a:r>
            <a:r>
              <a:rPr lang="en-US" altLang="zh-CN" sz="32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”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这个名字的时候，这个名字里包含的所有宝藏，就都成为我们的真实了！</a:t>
            </a:r>
            <a:endParaRPr lang="zh-CN" altLang="en-US" sz="3200" dirty="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  <a:p>
            <a:pPr lvl="1" indent="0">
              <a:lnSpc>
                <a:spcPct val="100000"/>
              </a:lnSpc>
              <a:buNone/>
            </a:pPr>
            <a:endParaRPr lang="zh-CN" altLang="en-US" sz="3200" dirty="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  <a:p>
            <a:pPr lvl="1" indent="0">
              <a:lnSpc>
                <a:spcPct val="100000"/>
              </a:lnSpc>
              <a:buNone/>
            </a:pP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一句简简单单的</a:t>
            </a:r>
            <a:r>
              <a:rPr lang="en-US" altLang="zh-CN" sz="32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“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主耶稣啊</a:t>
            </a:r>
            <a:r>
              <a:rPr lang="en-US" altLang="zh-CN" sz="32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”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，我们的所需全都在此。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！</a:t>
            </a:r>
            <a:r>
              <a:rPr lang="en-US" altLang="zh-CN" sz="32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endParaRPr lang="en-US" altLang="zh-CN" sz="3200" dirty="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  <p:bldP spid="4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538798" y="116523"/>
            <a:ext cx="8229600" cy="11430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/>
          <a:lstStyle/>
          <a:p>
            <a:pPr>
              <a:defRPr/>
            </a:pPr>
            <a:r>
              <a:rPr lang="zh-CN" altLang="en-US" sz="40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为什么</a:t>
            </a:r>
            <a:r>
              <a:rPr lang="en-US" altLang="zh-CN" sz="40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“</a:t>
            </a:r>
            <a:r>
              <a:rPr lang="zh-CN" altLang="en-US" sz="40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主耶稣</a:t>
            </a:r>
            <a:r>
              <a:rPr lang="en-US" altLang="zh-CN" sz="40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”</a:t>
            </a:r>
            <a:r>
              <a:rPr lang="zh-CN" altLang="en-US" sz="40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这名好用？</a:t>
            </a:r>
            <a:endParaRPr lang="zh-CN" altLang="en-US" sz="4000" kern="0" dirty="0">
              <a:solidFill>
                <a:srgbClr val="0070C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  <a:ea typeface="华康简魏碑" pitchFamily="65" charset="-122"/>
              <a:cs typeface="+mj-cs"/>
            </a:endParaRPr>
          </a:p>
        </p:txBody>
      </p:sp>
      <p:sp>
        <p:nvSpPr>
          <p:cNvPr id="3" name="AutoShape 7"/>
          <p:cNvSpPr>
            <a:spLocks noChangeArrowheads="1"/>
          </p:cNvSpPr>
          <p:nvPr/>
        </p:nvSpPr>
        <p:spPr bwMode="auto">
          <a:xfrm>
            <a:off x="7452360" y="6165533"/>
            <a:ext cx="1606550" cy="620712"/>
          </a:xfrm>
          <a:prstGeom prst="horizontalScroll">
            <a:avLst>
              <a:gd name="adj" fmla="val 21741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2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讲真理</a:t>
            </a:r>
            <a:r>
              <a:rPr lang="zh-CN" altLang="en-US" sz="12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传福音</a:t>
            </a:r>
            <a:endParaRPr lang="zh-CN" altLang="en-US" sz="1200" b="1" dirty="0">
              <a:solidFill>
                <a:srgbClr val="396115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0" y="1472565"/>
            <a:ext cx="9149715" cy="4787900"/>
          </a:xfrm>
          <a:prstGeom prst="rect">
            <a:avLst/>
          </a:prstGeom>
          <a:solidFill>
            <a:schemeClr val="accent3"/>
          </a:solidFill>
        </p:spPr>
        <p:txBody>
          <a:bodyPr wrap="square" rtlCol="0" anchor="t">
            <a:noAutofit/>
          </a:bodyPr>
          <a:p>
            <a:pPr lvl="1" indent="0">
              <a:lnSpc>
                <a:spcPct val="100000"/>
              </a:lnSpc>
              <a:buNone/>
            </a:pP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你要智慧吗？主耶稣这个名字里有；</a:t>
            </a:r>
            <a:endParaRPr lang="zh-CN" altLang="en-US" sz="3200" dirty="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  <a:p>
            <a:pPr lvl="1" indent="0">
              <a:lnSpc>
                <a:spcPct val="100000"/>
              </a:lnSpc>
              <a:buNone/>
            </a:pP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你要能力吗？主耶稣这个名字里有；</a:t>
            </a:r>
            <a:endParaRPr lang="zh-CN" altLang="en-US" sz="3200" dirty="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  <a:p>
            <a:pPr lvl="1" indent="0">
              <a:lnSpc>
                <a:spcPct val="100000"/>
              </a:lnSpc>
              <a:buNone/>
            </a:pP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你要医治吗？主耶稣这个名字里有；</a:t>
            </a:r>
            <a:endParaRPr lang="zh-CN" altLang="en-US" sz="3200" dirty="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  <a:p>
            <a:pPr lvl="1" indent="0">
              <a:lnSpc>
                <a:spcPct val="100000"/>
              </a:lnSpc>
              <a:buNone/>
            </a:pP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你要属灵供应吗？主耶稣这个名字里有；</a:t>
            </a:r>
            <a:endParaRPr lang="zh-CN" altLang="en-US" sz="3200" dirty="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  <a:p>
            <a:pPr lvl="1" indent="0">
              <a:lnSpc>
                <a:spcPct val="100000"/>
              </a:lnSpc>
              <a:buNone/>
            </a:pP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你要平安喜乐吗？主耶稣这个名字里有</a:t>
            </a:r>
            <a:r>
              <a:rPr lang="en-US" altLang="zh-CN" sz="32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......</a:t>
            </a:r>
            <a:endParaRPr lang="en-US" altLang="zh-CN" sz="3200" dirty="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  <a:p>
            <a:pPr lvl="1" indent="0">
              <a:lnSpc>
                <a:spcPct val="100000"/>
              </a:lnSpc>
              <a:buNone/>
            </a:pPr>
            <a:r>
              <a:rPr lang="en-US" altLang="zh-CN" sz="32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endParaRPr lang="en-US" altLang="zh-CN" sz="3200" dirty="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  <a:p>
            <a:pPr lvl="1" indent="0">
              <a:lnSpc>
                <a:spcPct val="100000"/>
              </a:lnSpc>
              <a:buNone/>
            </a:pP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但你们得在基督耶稣里是本乎神，神又使他成为我们的智慧、公义、圣洁、救赎。</a:t>
            </a:r>
            <a:endParaRPr lang="zh-CN" altLang="en-US" sz="3200" dirty="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  <a:p>
            <a:pPr lvl="1" indent="0">
              <a:lnSpc>
                <a:spcPct val="100000"/>
              </a:lnSpc>
              <a:buNone/>
            </a:pP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lang="en-US" altLang="zh-CN" sz="32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                  ( 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哥林多前书</a:t>
            </a:r>
            <a:r>
              <a:rPr lang="en-US" altLang="zh-CN" sz="32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1:30  )</a:t>
            </a:r>
            <a:r>
              <a:rPr lang="en-US" altLang="zh-CN" sz="32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endParaRPr lang="en-US" altLang="zh-CN" sz="3200" dirty="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  <p:bldP spid="4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538798" y="116523"/>
            <a:ext cx="8229600" cy="11430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/>
          <a:lstStyle/>
          <a:p>
            <a:pPr>
              <a:defRPr/>
            </a:pPr>
            <a:r>
              <a:rPr lang="en-US" altLang="zh-CN" sz="40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“</a:t>
            </a:r>
            <a:r>
              <a:rPr lang="zh-CN" altLang="en-US" sz="40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主耶稣</a:t>
            </a:r>
            <a:r>
              <a:rPr lang="en-US" altLang="zh-CN" sz="40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”</a:t>
            </a:r>
            <a:r>
              <a:rPr lang="zh-CN" altLang="en-US" sz="40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这名怎么用？</a:t>
            </a:r>
            <a:endParaRPr lang="zh-CN" altLang="en-US" sz="4000" kern="0" dirty="0">
              <a:solidFill>
                <a:srgbClr val="0070C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  <a:ea typeface="华康简魏碑" pitchFamily="65" charset="-122"/>
              <a:cs typeface="+mj-cs"/>
            </a:endParaRPr>
          </a:p>
        </p:txBody>
      </p:sp>
      <p:sp>
        <p:nvSpPr>
          <p:cNvPr id="3" name="AutoShape 7"/>
          <p:cNvSpPr>
            <a:spLocks noChangeArrowheads="1"/>
          </p:cNvSpPr>
          <p:nvPr/>
        </p:nvSpPr>
        <p:spPr bwMode="auto">
          <a:xfrm>
            <a:off x="7452360" y="6165533"/>
            <a:ext cx="1606550" cy="620712"/>
          </a:xfrm>
          <a:prstGeom prst="horizontalScroll">
            <a:avLst>
              <a:gd name="adj" fmla="val 21741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2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讲真理</a:t>
            </a:r>
            <a:r>
              <a:rPr lang="zh-CN" altLang="en-US" sz="12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传福音</a:t>
            </a:r>
            <a:endParaRPr lang="zh-CN" altLang="en-US" sz="1200" b="1" dirty="0">
              <a:solidFill>
                <a:srgbClr val="396115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0" y="1832610"/>
            <a:ext cx="9149715" cy="3532505"/>
          </a:xfrm>
          <a:prstGeom prst="rect">
            <a:avLst/>
          </a:prstGeom>
          <a:solidFill>
            <a:schemeClr val="accent3"/>
          </a:solidFill>
        </p:spPr>
        <p:txBody>
          <a:bodyPr wrap="square" rtlCol="0" anchor="t">
            <a:noAutofit/>
          </a:bodyPr>
          <a:p>
            <a:pPr lvl="1" indent="0">
              <a:lnSpc>
                <a:spcPct val="100000"/>
              </a:lnSpc>
              <a:buNone/>
            </a:pP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我们得救的时候，是得着了基督自己，</a:t>
            </a:r>
            <a:endParaRPr lang="zh-CN" altLang="en-US" sz="3200" dirty="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  <a:p>
            <a:pPr lvl="1" indent="0">
              <a:lnSpc>
                <a:spcPct val="100000"/>
              </a:lnSpc>
              <a:buNone/>
            </a:pP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我们的得着到底有多丰富呢？</a:t>
            </a:r>
            <a:endParaRPr lang="zh-CN" altLang="en-US" sz="3200" dirty="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  <a:p>
            <a:pPr lvl="1" indent="0">
              <a:lnSpc>
                <a:spcPct val="100000"/>
              </a:lnSpc>
              <a:buNone/>
            </a:pPr>
            <a:endParaRPr lang="zh-CN" altLang="en-US" sz="3200" dirty="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  <a:p>
            <a:pPr lvl="1" indent="0">
              <a:lnSpc>
                <a:spcPct val="100000"/>
              </a:lnSpc>
              <a:buNone/>
            </a:pP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我们就好像是得着了</a:t>
            </a:r>
            <a:endParaRPr lang="zh-CN" altLang="en-US" sz="3200" dirty="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  <a:p>
            <a:pPr lvl="1" indent="0">
              <a:lnSpc>
                <a:spcPct val="100000"/>
              </a:lnSpc>
              <a:buNone/>
            </a:pP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一个</a:t>
            </a:r>
            <a:r>
              <a:rPr lang="zh-CN" altLang="en-US" sz="3200" b="1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无限量取用的银行存折！</a:t>
            </a:r>
            <a:endParaRPr lang="zh-CN" altLang="en-US" sz="3200" dirty="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  <a:p>
            <a:pPr lvl="1" indent="0">
              <a:lnSpc>
                <a:spcPct val="100000"/>
              </a:lnSpc>
              <a:buNone/>
            </a:pP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这个银行存折里，什么宝贝都有，</a:t>
            </a:r>
            <a:endParaRPr lang="zh-CN" altLang="en-US" sz="3200" dirty="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  <a:p>
            <a:pPr lvl="1" indent="0">
              <a:lnSpc>
                <a:spcPct val="100000"/>
              </a:lnSpc>
              <a:buNone/>
            </a:pP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而</a:t>
            </a:r>
            <a:r>
              <a:rPr lang="zh-CN" altLang="en-US" sz="32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存折的密码就是</a:t>
            </a:r>
            <a:r>
              <a:rPr lang="en-US" altLang="zh-CN" sz="32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“</a:t>
            </a:r>
            <a:r>
              <a:rPr lang="zh-CN" altLang="en-US" sz="32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主耶稣</a:t>
            </a:r>
            <a:r>
              <a:rPr lang="en-US" altLang="zh-CN" sz="32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”</a:t>
            </a:r>
            <a:r>
              <a:rPr lang="zh-CN" altLang="en-US" sz="32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。</a:t>
            </a:r>
            <a:endParaRPr lang="zh-CN" altLang="en-US" sz="32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  <p:bldP spid="4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538798" y="116523"/>
            <a:ext cx="8229600" cy="11430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/>
          <a:lstStyle/>
          <a:p>
            <a:pPr>
              <a:defRPr/>
            </a:pPr>
            <a:r>
              <a:rPr lang="en-US" altLang="zh-CN" sz="40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“</a:t>
            </a:r>
            <a:r>
              <a:rPr lang="zh-CN" altLang="en-US" sz="40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主耶稣</a:t>
            </a:r>
            <a:r>
              <a:rPr lang="en-US" altLang="zh-CN" sz="40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”</a:t>
            </a:r>
            <a:r>
              <a:rPr lang="zh-CN" altLang="en-US" sz="40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这名怎么用？</a:t>
            </a:r>
            <a:endParaRPr lang="zh-CN" altLang="en-US" sz="4000" kern="0" dirty="0">
              <a:solidFill>
                <a:srgbClr val="0070C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  <a:ea typeface="华康简魏碑" pitchFamily="65" charset="-122"/>
              <a:cs typeface="+mj-cs"/>
            </a:endParaRPr>
          </a:p>
        </p:txBody>
      </p:sp>
      <p:sp>
        <p:nvSpPr>
          <p:cNvPr id="3" name="AutoShape 7"/>
          <p:cNvSpPr>
            <a:spLocks noChangeArrowheads="1"/>
          </p:cNvSpPr>
          <p:nvPr/>
        </p:nvSpPr>
        <p:spPr bwMode="auto">
          <a:xfrm>
            <a:off x="7452360" y="6165533"/>
            <a:ext cx="1606550" cy="620712"/>
          </a:xfrm>
          <a:prstGeom prst="horizontalScroll">
            <a:avLst>
              <a:gd name="adj" fmla="val 21741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2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讲真理</a:t>
            </a:r>
            <a:r>
              <a:rPr lang="zh-CN" altLang="en-US" sz="12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传福音</a:t>
            </a:r>
            <a:endParaRPr lang="zh-CN" altLang="en-US" sz="1200" b="1" dirty="0">
              <a:solidFill>
                <a:srgbClr val="396115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0" y="1260475"/>
            <a:ext cx="9149715" cy="5068570"/>
          </a:xfrm>
          <a:prstGeom prst="rect">
            <a:avLst/>
          </a:prstGeom>
          <a:solidFill>
            <a:schemeClr val="accent3"/>
          </a:solidFill>
        </p:spPr>
        <p:txBody>
          <a:bodyPr wrap="square" rtlCol="0" anchor="t">
            <a:noAutofit/>
          </a:bodyPr>
          <a:p>
            <a:pPr lvl="1" indent="0">
              <a:lnSpc>
                <a:spcPct val="100000"/>
              </a:lnSpc>
              <a:buNone/>
            </a:pPr>
            <a:r>
              <a:rPr lang="zh-CN" altLang="en-US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忧愁难以排遣的时候，你说</a:t>
            </a:r>
            <a:r>
              <a:rPr lang="en-US" altLang="zh-CN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“</a:t>
            </a:r>
            <a:r>
              <a:rPr lang="zh-CN" altLang="en-US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主耶稣啊</a:t>
            </a:r>
            <a:r>
              <a:rPr lang="en-US" altLang="zh-CN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”</a:t>
            </a:r>
            <a:r>
              <a:rPr lang="zh-CN" altLang="en-US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，</a:t>
            </a:r>
            <a:endParaRPr lang="zh-CN" altLang="en-US" sz="32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  <a:p>
            <a:pPr lvl="1" indent="0">
              <a:lnSpc>
                <a:spcPct val="100000"/>
              </a:lnSpc>
              <a:buNone/>
            </a:pPr>
            <a:r>
              <a:rPr lang="zh-CN" altLang="en-US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这个名字要赐给你安慰和安宁；</a:t>
            </a:r>
            <a:endParaRPr lang="zh-CN" altLang="en-US" sz="32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  <a:p>
            <a:pPr lvl="1" indent="0">
              <a:lnSpc>
                <a:spcPct val="100000"/>
              </a:lnSpc>
              <a:buNone/>
            </a:pPr>
            <a:r>
              <a:rPr lang="zh-CN" altLang="en-US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烦闷消沉的时候，你借着求告</a:t>
            </a:r>
            <a:r>
              <a:rPr lang="en-US" altLang="zh-CN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“</a:t>
            </a:r>
            <a:r>
              <a:rPr lang="zh-CN" altLang="en-US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哦，主耶稣</a:t>
            </a:r>
            <a:r>
              <a:rPr lang="en-US" altLang="zh-CN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”</a:t>
            </a:r>
            <a:r>
              <a:rPr lang="zh-CN" altLang="en-US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，这个名字要除去你的阴翳黑暗；</a:t>
            </a:r>
            <a:endParaRPr lang="zh-CN" altLang="en-US" sz="32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  <a:p>
            <a:pPr lvl="1" indent="0">
              <a:lnSpc>
                <a:spcPct val="100000"/>
              </a:lnSpc>
              <a:buNone/>
            </a:pPr>
            <a:r>
              <a:rPr lang="zh-CN" altLang="en-US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感觉没有能力胜过撒但试诱的时候，快快呼叫</a:t>
            </a:r>
            <a:r>
              <a:rPr lang="en-US" altLang="zh-CN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“</a:t>
            </a:r>
            <a:r>
              <a:rPr lang="zh-CN" altLang="en-US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主耶稣啊</a:t>
            </a:r>
            <a:r>
              <a:rPr lang="en-US" altLang="zh-CN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”</a:t>
            </a:r>
            <a:r>
              <a:rPr lang="zh-CN" altLang="en-US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，这个名字要加给你力量和信心；</a:t>
            </a:r>
            <a:endParaRPr lang="zh-CN" altLang="en-US" sz="32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  <a:p>
            <a:pPr lvl="1" indent="0">
              <a:lnSpc>
                <a:spcPct val="100000"/>
              </a:lnSpc>
              <a:buNone/>
            </a:pPr>
            <a:r>
              <a:rPr lang="zh-CN" altLang="en-US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不安惊惧来临的时候，千万遍呼求</a:t>
            </a:r>
            <a:r>
              <a:rPr lang="en-US" altLang="zh-CN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“</a:t>
            </a:r>
            <a:r>
              <a:rPr lang="zh-CN" altLang="en-US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主耶稣，主耶稣啊</a:t>
            </a:r>
            <a:r>
              <a:rPr lang="en-US" altLang="zh-CN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”</a:t>
            </a:r>
            <a:r>
              <a:rPr lang="zh-CN" altLang="en-US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，这个名字要抚慰你的心；</a:t>
            </a:r>
            <a:endParaRPr lang="zh-CN" altLang="en-US" sz="32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  <a:p>
            <a:pPr lvl="1" indent="0">
              <a:lnSpc>
                <a:spcPct val="100000"/>
              </a:lnSpc>
              <a:buNone/>
            </a:pPr>
            <a:r>
              <a:rPr lang="zh-CN" altLang="en-US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爱心忍耐不够的时候，</a:t>
            </a:r>
            <a:r>
              <a:rPr lang="en-US" altLang="zh-CN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“</a:t>
            </a:r>
            <a:r>
              <a:rPr lang="zh-CN" altLang="en-US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主耶稣啊</a:t>
            </a:r>
            <a:r>
              <a:rPr lang="en-US" altLang="zh-CN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”</a:t>
            </a:r>
            <a:r>
              <a:rPr lang="zh-CN" altLang="en-US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，莫名的安详就要从深处涌出</a:t>
            </a:r>
            <a:r>
              <a:rPr lang="en-US" altLang="zh-CN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......</a:t>
            </a:r>
            <a:r>
              <a:rPr lang="en-US" altLang="zh-CN" sz="32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endParaRPr lang="en-US" altLang="zh-CN" sz="3200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  <p:bldP spid="4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538798" y="116523"/>
            <a:ext cx="8229600" cy="11430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/>
          <a:lstStyle/>
          <a:p>
            <a:pPr>
              <a:defRPr/>
            </a:pPr>
            <a:r>
              <a:rPr lang="en-US" altLang="zh-CN" sz="40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“</a:t>
            </a:r>
            <a:r>
              <a:rPr lang="zh-CN" altLang="en-US" sz="40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主耶稣</a:t>
            </a:r>
            <a:r>
              <a:rPr lang="en-US" altLang="zh-CN" sz="40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”</a:t>
            </a:r>
            <a:r>
              <a:rPr lang="zh-CN" altLang="en-US" sz="40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这名怎么用？</a:t>
            </a:r>
            <a:endParaRPr lang="zh-CN" altLang="en-US" sz="4000" kern="0" dirty="0">
              <a:solidFill>
                <a:srgbClr val="0070C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  <a:ea typeface="华康简魏碑" pitchFamily="65" charset="-122"/>
              <a:cs typeface="+mj-cs"/>
            </a:endParaRPr>
          </a:p>
        </p:txBody>
      </p:sp>
      <p:sp>
        <p:nvSpPr>
          <p:cNvPr id="3" name="AutoShape 7"/>
          <p:cNvSpPr>
            <a:spLocks noChangeArrowheads="1"/>
          </p:cNvSpPr>
          <p:nvPr/>
        </p:nvSpPr>
        <p:spPr bwMode="auto">
          <a:xfrm>
            <a:off x="7452360" y="6165533"/>
            <a:ext cx="1606550" cy="620712"/>
          </a:xfrm>
          <a:prstGeom prst="horizontalScroll">
            <a:avLst>
              <a:gd name="adj" fmla="val 21741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2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讲真理</a:t>
            </a:r>
            <a:r>
              <a:rPr lang="zh-CN" altLang="en-US" sz="12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传福音</a:t>
            </a:r>
            <a:endParaRPr lang="zh-CN" altLang="en-US" sz="1200" b="1" dirty="0">
              <a:solidFill>
                <a:srgbClr val="396115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0" y="1472565"/>
            <a:ext cx="9149715" cy="4494530"/>
          </a:xfrm>
          <a:prstGeom prst="rect">
            <a:avLst/>
          </a:prstGeom>
          <a:solidFill>
            <a:schemeClr val="accent3"/>
          </a:solidFill>
        </p:spPr>
        <p:txBody>
          <a:bodyPr wrap="square" rtlCol="0" anchor="t">
            <a:noAutofit/>
          </a:bodyPr>
          <a:p>
            <a:pPr lvl="1" indent="0">
              <a:lnSpc>
                <a:spcPct val="100000"/>
              </a:lnSpc>
              <a:buNone/>
            </a:pPr>
            <a:r>
              <a:rPr lang="zh-CN" altLang="en-US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我们常常习惯问题来的时候，到朋友、家人、师长那里寻求帮助，或者就自己硬扛，</a:t>
            </a:r>
            <a:r>
              <a:rPr lang="zh-CN" altLang="en-US" sz="32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殊不知</a:t>
            </a:r>
            <a:r>
              <a:rPr lang="zh-CN" altLang="en-US" sz="32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，我们的银行存折里有宝贝！</a:t>
            </a:r>
            <a:endParaRPr lang="zh-CN" altLang="en-US" sz="3200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  <a:p>
            <a:pPr lvl="1" indent="0">
              <a:lnSpc>
                <a:spcPct val="100000"/>
              </a:lnSpc>
              <a:buNone/>
            </a:pPr>
            <a:r>
              <a:rPr lang="zh-CN" altLang="en-US" sz="32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密码就是</a:t>
            </a:r>
            <a:r>
              <a:rPr lang="en-US" altLang="zh-CN" sz="32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“</a:t>
            </a:r>
            <a:r>
              <a:rPr lang="zh-CN" altLang="en-US" sz="32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主耶稣</a:t>
            </a:r>
            <a:r>
              <a:rPr lang="en-US" altLang="zh-CN" sz="32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”</a:t>
            </a:r>
            <a:r>
              <a:rPr lang="zh-CN" altLang="en-US" sz="32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！</a:t>
            </a:r>
            <a:endParaRPr lang="zh-CN" altLang="en-US" sz="3200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  <a:p>
            <a:pPr lvl="1" indent="0">
              <a:lnSpc>
                <a:spcPct val="100000"/>
              </a:lnSpc>
              <a:buNone/>
            </a:pPr>
            <a:endParaRPr lang="zh-CN" altLang="en-US" sz="3200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  <a:p>
            <a:pPr lvl="1" indent="0">
              <a:lnSpc>
                <a:spcPct val="100000"/>
              </a:lnSpc>
              <a:buNone/>
            </a:pPr>
            <a:r>
              <a:rPr lang="zh-CN" altLang="en-US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没有信主的人只能靠自己忍耐，埋怨，烦恼，但我们有主耶稣的人却可以借着求告</a:t>
            </a:r>
            <a:r>
              <a:rPr lang="en-US" altLang="zh-CN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“</a:t>
            </a:r>
            <a:r>
              <a:rPr lang="zh-CN" altLang="en-US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主耶稣</a:t>
            </a:r>
            <a:r>
              <a:rPr lang="en-US" altLang="zh-CN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”</a:t>
            </a:r>
            <a:r>
              <a:rPr lang="zh-CN" altLang="en-US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这个名字，让问题处理的过程成为祝福。</a:t>
            </a:r>
            <a:endParaRPr lang="zh-CN" altLang="en-US" sz="32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  <p:bldP spid="4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538798" y="116523"/>
            <a:ext cx="8229600" cy="11430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/>
          <a:lstStyle/>
          <a:p>
            <a:pPr>
              <a:defRPr/>
            </a:pPr>
            <a:r>
              <a:rPr lang="en-US" altLang="zh-CN" sz="40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“</a:t>
            </a:r>
            <a:r>
              <a:rPr lang="zh-CN" altLang="en-US" sz="40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主耶稣</a:t>
            </a:r>
            <a:r>
              <a:rPr lang="en-US" altLang="zh-CN" sz="40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”</a:t>
            </a:r>
            <a:r>
              <a:rPr lang="zh-CN" altLang="en-US" sz="40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这名怎么用？</a:t>
            </a:r>
            <a:endParaRPr lang="zh-CN" altLang="en-US" sz="4000" kern="0" dirty="0">
              <a:solidFill>
                <a:srgbClr val="0070C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  <a:ea typeface="华康简魏碑" pitchFamily="65" charset="-122"/>
              <a:cs typeface="+mj-cs"/>
            </a:endParaRPr>
          </a:p>
        </p:txBody>
      </p:sp>
      <p:sp>
        <p:nvSpPr>
          <p:cNvPr id="3" name="AutoShape 7"/>
          <p:cNvSpPr>
            <a:spLocks noChangeArrowheads="1"/>
          </p:cNvSpPr>
          <p:nvPr/>
        </p:nvSpPr>
        <p:spPr bwMode="auto">
          <a:xfrm>
            <a:off x="7452360" y="6165533"/>
            <a:ext cx="1606550" cy="620712"/>
          </a:xfrm>
          <a:prstGeom prst="horizontalScroll">
            <a:avLst>
              <a:gd name="adj" fmla="val 21741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2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讲真理</a:t>
            </a:r>
            <a:r>
              <a:rPr lang="zh-CN" altLang="en-US" sz="12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传福音</a:t>
            </a:r>
            <a:endParaRPr lang="zh-CN" altLang="en-US" sz="1200" b="1" dirty="0">
              <a:solidFill>
                <a:srgbClr val="396115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0" y="1472565"/>
            <a:ext cx="9149715" cy="4718050"/>
          </a:xfrm>
          <a:prstGeom prst="rect">
            <a:avLst/>
          </a:prstGeom>
          <a:solidFill>
            <a:schemeClr val="accent3"/>
          </a:solidFill>
        </p:spPr>
        <p:txBody>
          <a:bodyPr wrap="square" rtlCol="0" anchor="t">
            <a:noAutofit/>
          </a:bodyPr>
          <a:p>
            <a:pPr lvl="1" indent="0">
              <a:lnSpc>
                <a:spcPct val="100000"/>
              </a:lnSpc>
              <a:buNone/>
            </a:pPr>
            <a:r>
              <a:rPr lang="zh-CN" altLang="en-US" sz="30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这样的操练，不是我们的发明，而是圣经的榜样。</a:t>
            </a:r>
            <a:endParaRPr lang="zh-CN" altLang="en-US" sz="30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  <a:p>
            <a:pPr lvl="1" indent="0">
              <a:lnSpc>
                <a:spcPct val="100000"/>
              </a:lnSpc>
              <a:buNone/>
            </a:pPr>
            <a:endParaRPr lang="zh-CN" altLang="en-US" sz="30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  <a:p>
            <a:pPr lvl="1" indent="0" algn="ctr">
              <a:lnSpc>
                <a:spcPct val="100000"/>
              </a:lnSpc>
              <a:buNone/>
            </a:pPr>
            <a:r>
              <a:rPr lang="zh-CN" altLang="en-US" sz="30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【</a:t>
            </a:r>
            <a:r>
              <a:rPr lang="en-US" altLang="zh-CN" sz="30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lang="zh-CN" altLang="en-US" sz="30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圣</a:t>
            </a:r>
            <a:r>
              <a:rPr lang="en-US" altLang="zh-CN" sz="30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lang="zh-CN" altLang="en-US" sz="30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经</a:t>
            </a:r>
            <a:r>
              <a:rPr lang="en-US" altLang="zh-CN" sz="30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lang="zh-CN" altLang="en-US" sz="30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经</a:t>
            </a:r>
            <a:r>
              <a:rPr lang="en-US" altLang="zh-CN" sz="30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lang="zh-CN" altLang="en-US" sz="30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节</a:t>
            </a:r>
            <a:r>
              <a:rPr lang="en-US" altLang="zh-CN" sz="30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– </a:t>
            </a:r>
            <a:r>
              <a:rPr lang="zh-CN" altLang="en-US" sz="30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旧</a:t>
            </a:r>
            <a:r>
              <a:rPr lang="en-US" altLang="zh-CN" sz="30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lang="zh-CN" altLang="en-US" sz="30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约】</a:t>
            </a:r>
            <a:endParaRPr lang="zh-CN" altLang="en-US" sz="3000" b="1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  <a:p>
            <a:pPr lvl="1" indent="0">
              <a:lnSpc>
                <a:spcPct val="100000"/>
              </a:lnSpc>
              <a:buNone/>
            </a:pPr>
            <a:r>
              <a:rPr lang="zh-CN" altLang="en-US" sz="30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创</a:t>
            </a:r>
            <a:r>
              <a:rPr lang="en-US" altLang="zh-CN" sz="30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4:26  </a:t>
            </a:r>
            <a:r>
              <a:rPr lang="zh-CN" altLang="en-US" sz="30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塞特也生了一个儿子，起名叫</a:t>
            </a:r>
            <a:r>
              <a:rPr lang="zh-CN" altLang="en-US" sz="30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以挪士</a:t>
            </a:r>
            <a:r>
              <a:rPr lang="zh-CN" altLang="en-US" sz="30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。那时候，人才</a:t>
            </a:r>
            <a:r>
              <a:rPr lang="zh-CN" altLang="en-US" sz="30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求告耶和华的名</a:t>
            </a:r>
            <a:r>
              <a:rPr lang="zh-CN" altLang="en-US" sz="30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。</a:t>
            </a:r>
            <a:endParaRPr lang="zh-CN" altLang="en-US" sz="30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  <a:p>
            <a:pPr lvl="1" indent="0">
              <a:lnSpc>
                <a:spcPct val="100000"/>
              </a:lnSpc>
              <a:buNone/>
            </a:pPr>
            <a:r>
              <a:rPr lang="zh-CN" altLang="en-US" sz="30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创</a:t>
            </a:r>
            <a:r>
              <a:rPr lang="en-US" altLang="zh-CN" sz="30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12:8 …</a:t>
            </a:r>
            <a:r>
              <a:rPr lang="zh-CN" altLang="en-US" sz="30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他（亚伯拉罕）在那里又为耶和华筑了一座坛、</a:t>
            </a:r>
            <a:r>
              <a:rPr lang="zh-CN" altLang="en-US" sz="30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求告耶和华的名</a:t>
            </a:r>
            <a:r>
              <a:rPr lang="zh-CN" altLang="en-US" sz="30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。</a:t>
            </a:r>
            <a:endParaRPr lang="zh-CN" altLang="en-US" sz="30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  <a:p>
            <a:pPr lvl="1" indent="0">
              <a:lnSpc>
                <a:spcPct val="100000"/>
              </a:lnSpc>
              <a:buNone/>
            </a:pPr>
            <a:r>
              <a:rPr lang="zh-CN" altLang="en-US" sz="30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创</a:t>
            </a:r>
            <a:r>
              <a:rPr lang="en-US" altLang="zh-CN" sz="30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26:25 </a:t>
            </a:r>
            <a:r>
              <a:rPr lang="zh-CN" altLang="en-US" sz="30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以撒就在那里筑了一座坛、</a:t>
            </a:r>
            <a:r>
              <a:rPr lang="zh-CN" altLang="en-US" sz="30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求告耶和华的名</a:t>
            </a:r>
            <a:r>
              <a:rPr lang="zh-CN" altLang="en-US" sz="30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、并且支搭帐棚。他的仆人便在那里挖了一口井</a:t>
            </a:r>
            <a:r>
              <a:rPr lang="zh-CN" altLang="en-US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。</a:t>
            </a:r>
            <a:endParaRPr lang="zh-CN" altLang="en-US" sz="32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  <p:bldP spid="4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538798" y="116523"/>
            <a:ext cx="8229600" cy="11430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/>
          <a:lstStyle/>
          <a:p>
            <a:pPr>
              <a:defRPr/>
            </a:pPr>
            <a:r>
              <a:rPr lang="en-US" altLang="zh-CN" sz="40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“</a:t>
            </a:r>
            <a:r>
              <a:rPr lang="zh-CN" altLang="en-US" sz="40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主耶稣</a:t>
            </a:r>
            <a:r>
              <a:rPr lang="en-US" altLang="zh-CN" sz="40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”</a:t>
            </a:r>
            <a:r>
              <a:rPr lang="zh-CN" altLang="en-US" sz="40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这名怎么用？</a:t>
            </a:r>
            <a:endParaRPr lang="zh-CN" altLang="en-US" sz="4000" kern="0" dirty="0">
              <a:solidFill>
                <a:srgbClr val="0070C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  <a:ea typeface="华康简魏碑" pitchFamily="65" charset="-122"/>
              <a:cs typeface="+mj-cs"/>
            </a:endParaRPr>
          </a:p>
        </p:txBody>
      </p:sp>
      <p:sp>
        <p:nvSpPr>
          <p:cNvPr id="3" name="AutoShape 7"/>
          <p:cNvSpPr>
            <a:spLocks noChangeArrowheads="1"/>
          </p:cNvSpPr>
          <p:nvPr/>
        </p:nvSpPr>
        <p:spPr bwMode="auto">
          <a:xfrm>
            <a:off x="7452360" y="6165533"/>
            <a:ext cx="1606550" cy="620712"/>
          </a:xfrm>
          <a:prstGeom prst="horizontalScroll">
            <a:avLst>
              <a:gd name="adj" fmla="val 21741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2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讲真理</a:t>
            </a:r>
            <a:r>
              <a:rPr lang="zh-CN" altLang="en-US" sz="12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传福音</a:t>
            </a:r>
            <a:endParaRPr lang="zh-CN" altLang="en-US" sz="1200" b="1" dirty="0">
              <a:solidFill>
                <a:srgbClr val="396115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0" y="1153795"/>
            <a:ext cx="9149715" cy="5116830"/>
          </a:xfrm>
          <a:prstGeom prst="rect">
            <a:avLst/>
          </a:prstGeom>
          <a:solidFill>
            <a:schemeClr val="accent3"/>
          </a:solidFill>
        </p:spPr>
        <p:txBody>
          <a:bodyPr wrap="square" rtlCol="0" anchor="t">
            <a:noAutofit/>
          </a:bodyPr>
          <a:p>
            <a:pPr lvl="1" indent="0">
              <a:lnSpc>
                <a:spcPct val="100000"/>
              </a:lnSpc>
              <a:buNone/>
            </a:pPr>
            <a:r>
              <a:rPr lang="zh-CN" altLang="en-US" sz="30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撒下</a:t>
            </a:r>
            <a:r>
              <a:rPr lang="en-US" altLang="zh-CN" sz="30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22</a:t>
            </a:r>
            <a:r>
              <a:rPr lang="zh-CN" altLang="en-US" sz="30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：</a:t>
            </a:r>
            <a:r>
              <a:rPr lang="en-US" altLang="zh-CN" sz="30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7  </a:t>
            </a:r>
            <a:r>
              <a:rPr lang="zh-CN" altLang="en-US" sz="30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我在急难中</a:t>
            </a:r>
            <a:r>
              <a:rPr lang="zh-CN" altLang="en-US" sz="30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求告耶和华</a:t>
            </a:r>
            <a:r>
              <a:rPr lang="zh-CN" altLang="en-US" sz="30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，向我的神呼求。他从殿中听了我的声音；我的呼求入了他的耳中。</a:t>
            </a:r>
            <a:endParaRPr lang="zh-CN" altLang="en-US" sz="30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  <a:p>
            <a:pPr lvl="1" indent="0">
              <a:lnSpc>
                <a:spcPct val="100000"/>
              </a:lnSpc>
              <a:buNone/>
            </a:pPr>
            <a:r>
              <a:rPr lang="zh-CN" altLang="en-US" sz="30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赛</a:t>
            </a:r>
            <a:r>
              <a:rPr lang="en-US" altLang="zh-CN" sz="30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12:2-6  “</a:t>
            </a:r>
            <a:r>
              <a:rPr lang="zh-CN" altLang="en-US" sz="30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所以你们必从救恩的泉源欢然取水。在那日，你们要说，当称谢耶和华，</a:t>
            </a:r>
            <a:r>
              <a:rPr lang="zh-CN" altLang="en-US" sz="30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求告祂的名</a:t>
            </a:r>
            <a:r>
              <a:rPr lang="zh-CN" altLang="en-US" sz="30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，</a:t>
            </a:r>
            <a:r>
              <a:rPr lang="en-US" altLang="zh-CN" sz="30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…</a:t>
            </a:r>
            <a:r>
              <a:rPr lang="zh-CN" altLang="en-US" sz="30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你们要向耶和华唱歌；</a:t>
            </a:r>
            <a:r>
              <a:rPr lang="en-US" altLang="zh-CN" sz="30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…</a:t>
            </a:r>
            <a:r>
              <a:rPr lang="zh-CN" altLang="en-US" sz="30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锡安的居民哪，当扬声欢呼；因为在你们中间的以色列圣者，乃为至大。</a:t>
            </a:r>
            <a:r>
              <a:rPr lang="en-US" altLang="zh-CN" sz="30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”</a:t>
            </a:r>
            <a:endParaRPr lang="en-US" altLang="zh-CN" sz="30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  <a:p>
            <a:pPr lvl="1" indent="0">
              <a:lnSpc>
                <a:spcPct val="100000"/>
              </a:lnSpc>
              <a:buNone/>
            </a:pPr>
            <a:r>
              <a:rPr lang="zh-CN" altLang="en-US" sz="30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哀</a:t>
            </a:r>
            <a:r>
              <a:rPr lang="en-US" altLang="zh-CN" sz="30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55-57 </a:t>
            </a:r>
            <a:r>
              <a:rPr lang="zh-CN" altLang="en-US" sz="30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你曾听见我的声音；我求你解救，你不要掩耳不听。我</a:t>
            </a:r>
            <a:r>
              <a:rPr lang="zh-CN" altLang="en-US" sz="30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求告你</a:t>
            </a:r>
            <a:r>
              <a:rPr lang="zh-CN" altLang="en-US" sz="30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的日子，你临近我，说：不要惧怕！</a:t>
            </a:r>
            <a:endParaRPr lang="zh-CN" altLang="en-US" sz="30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  <p:bldP spid="4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538798" y="116523"/>
            <a:ext cx="8229600" cy="11430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/>
          <a:lstStyle/>
          <a:p>
            <a:pPr>
              <a:defRPr/>
            </a:pPr>
            <a:r>
              <a:rPr lang="en-US" altLang="zh-CN" sz="40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“</a:t>
            </a:r>
            <a:r>
              <a:rPr lang="zh-CN" altLang="en-US" sz="40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主耶稣</a:t>
            </a:r>
            <a:r>
              <a:rPr lang="en-US" altLang="zh-CN" sz="40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”</a:t>
            </a:r>
            <a:r>
              <a:rPr lang="zh-CN" altLang="en-US" sz="40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这名怎么用？</a:t>
            </a:r>
            <a:endParaRPr lang="zh-CN" altLang="en-US" sz="4000" kern="0" dirty="0">
              <a:solidFill>
                <a:srgbClr val="0070C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  <a:ea typeface="华康简魏碑" pitchFamily="65" charset="-122"/>
              <a:cs typeface="+mj-cs"/>
            </a:endParaRPr>
          </a:p>
        </p:txBody>
      </p:sp>
      <p:sp>
        <p:nvSpPr>
          <p:cNvPr id="3" name="AutoShape 7"/>
          <p:cNvSpPr>
            <a:spLocks noChangeArrowheads="1"/>
          </p:cNvSpPr>
          <p:nvPr/>
        </p:nvSpPr>
        <p:spPr bwMode="auto">
          <a:xfrm>
            <a:off x="7452360" y="6165533"/>
            <a:ext cx="1606550" cy="620712"/>
          </a:xfrm>
          <a:prstGeom prst="horizontalScroll">
            <a:avLst>
              <a:gd name="adj" fmla="val 21741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2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讲真理</a:t>
            </a:r>
            <a:r>
              <a:rPr lang="zh-CN" altLang="en-US" sz="12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传福音</a:t>
            </a:r>
            <a:endParaRPr lang="zh-CN" altLang="en-US" sz="1200" b="1" dirty="0">
              <a:solidFill>
                <a:srgbClr val="396115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0" y="1153795"/>
            <a:ext cx="9149715" cy="5704840"/>
          </a:xfrm>
          <a:prstGeom prst="rect">
            <a:avLst/>
          </a:prstGeom>
          <a:solidFill>
            <a:schemeClr val="accent3"/>
          </a:solidFill>
        </p:spPr>
        <p:txBody>
          <a:bodyPr wrap="square" rtlCol="0" anchor="t">
            <a:noAutofit/>
          </a:bodyPr>
          <a:p>
            <a:pPr lvl="1" indent="0" algn="ctr">
              <a:lnSpc>
                <a:spcPct val="100000"/>
              </a:lnSpc>
              <a:buNone/>
            </a:pPr>
            <a:r>
              <a:rPr lang="zh-CN" altLang="en-US" sz="26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【</a:t>
            </a:r>
            <a:r>
              <a:rPr lang="en-US" altLang="zh-CN" sz="26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lang="zh-CN" altLang="en-US" sz="26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圣</a:t>
            </a:r>
            <a:r>
              <a:rPr lang="en-US" altLang="zh-CN" sz="26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lang="zh-CN" altLang="en-US" sz="26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经</a:t>
            </a:r>
            <a:r>
              <a:rPr lang="en-US" altLang="zh-CN" sz="26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lang="zh-CN" altLang="en-US" sz="26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经</a:t>
            </a:r>
            <a:r>
              <a:rPr lang="en-US" altLang="zh-CN" sz="26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lang="zh-CN" altLang="en-US" sz="26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节</a:t>
            </a:r>
            <a:r>
              <a:rPr lang="en-US" altLang="zh-CN" sz="26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-- </a:t>
            </a:r>
            <a:r>
              <a:rPr lang="zh-CN" altLang="en-US" sz="26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新</a:t>
            </a:r>
            <a:r>
              <a:rPr lang="en-US" altLang="zh-CN" sz="26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lang="zh-CN" altLang="en-US" sz="26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约</a:t>
            </a:r>
            <a:r>
              <a:rPr lang="en-US" altLang="zh-CN" sz="26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lang="zh-CN" altLang="en-US" sz="26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】</a:t>
            </a:r>
            <a:endParaRPr lang="zh-CN" altLang="en-US" sz="2600" b="1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  <a:p>
            <a:pPr lvl="1" indent="0">
              <a:lnSpc>
                <a:spcPct val="100000"/>
              </a:lnSpc>
              <a:buNone/>
            </a:pPr>
            <a:r>
              <a:rPr lang="zh-CN" altLang="en-US" sz="26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徒</a:t>
            </a:r>
            <a:r>
              <a:rPr lang="en-US" altLang="zh-CN" sz="26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2:21 </a:t>
            </a:r>
            <a:r>
              <a:rPr lang="zh-CN" altLang="en-US" sz="26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到那时候，凡</a:t>
            </a:r>
            <a:r>
              <a:rPr lang="zh-CN" altLang="en-US" sz="26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求告主名</a:t>
            </a:r>
            <a:r>
              <a:rPr lang="zh-CN" altLang="en-US" sz="26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的，就必得救。</a:t>
            </a:r>
            <a:endParaRPr lang="zh-CN" altLang="en-US" sz="26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  <a:p>
            <a:pPr lvl="1" indent="0">
              <a:lnSpc>
                <a:spcPct val="100000"/>
              </a:lnSpc>
              <a:buNone/>
            </a:pPr>
            <a:r>
              <a:rPr lang="zh-CN" altLang="en-US" sz="26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徒</a:t>
            </a:r>
            <a:r>
              <a:rPr lang="en-US" altLang="zh-CN" sz="26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7:59 </a:t>
            </a:r>
            <a:r>
              <a:rPr lang="zh-CN" altLang="en-US" sz="26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他们正用石头打的时候、司提反</a:t>
            </a:r>
            <a:r>
              <a:rPr lang="zh-CN" altLang="en-US" sz="26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呼吁主</a:t>
            </a:r>
            <a:r>
              <a:rPr lang="zh-CN" altLang="en-US" sz="26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说、求主耶稣接收我的灵魂。</a:t>
            </a:r>
            <a:endParaRPr lang="zh-CN" altLang="en-US" sz="26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  <a:p>
            <a:pPr lvl="1" indent="0">
              <a:lnSpc>
                <a:spcPct val="100000"/>
              </a:lnSpc>
              <a:buNone/>
            </a:pPr>
            <a:r>
              <a:rPr lang="zh-CN" altLang="en-US" sz="26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徒</a:t>
            </a:r>
            <a:r>
              <a:rPr lang="en-US" altLang="zh-CN" sz="26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9:14 </a:t>
            </a:r>
            <a:r>
              <a:rPr lang="zh-CN" altLang="en-US" sz="26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并且他在这里有从祭司长得来的权柄捆绑一切</a:t>
            </a:r>
            <a:r>
              <a:rPr lang="zh-CN" altLang="en-US" sz="26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求告主名</a:t>
            </a:r>
            <a:r>
              <a:rPr lang="zh-CN" altLang="en-US" sz="26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的人。</a:t>
            </a:r>
            <a:endParaRPr lang="zh-CN" altLang="en-US" sz="26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  <a:p>
            <a:pPr lvl="1" indent="0">
              <a:lnSpc>
                <a:spcPct val="100000"/>
              </a:lnSpc>
              <a:buNone/>
            </a:pPr>
            <a:r>
              <a:rPr lang="zh-CN" altLang="en-US" sz="26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罗</a:t>
            </a:r>
            <a:r>
              <a:rPr lang="en-US" altLang="zh-CN" sz="26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10:12-13 </a:t>
            </a:r>
            <a:r>
              <a:rPr lang="zh-CN" altLang="en-US" sz="26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犹太人和希利尼人并没有分别，因为众人同有一位主；他也厚待一切</a:t>
            </a:r>
            <a:r>
              <a:rPr lang="zh-CN" altLang="en-US" sz="26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求告他</a:t>
            </a:r>
            <a:r>
              <a:rPr lang="zh-CN" altLang="en-US" sz="26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的人。因为「凡</a:t>
            </a:r>
            <a:r>
              <a:rPr lang="zh-CN" altLang="en-US" sz="26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求告主名</a:t>
            </a:r>
            <a:r>
              <a:rPr lang="zh-CN" altLang="en-US" sz="26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的，就必得救。」</a:t>
            </a:r>
            <a:endParaRPr lang="zh-CN" altLang="en-US" sz="26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  <a:p>
            <a:pPr lvl="1" indent="0">
              <a:lnSpc>
                <a:spcPct val="100000"/>
              </a:lnSpc>
              <a:buNone/>
            </a:pPr>
            <a:r>
              <a:rPr lang="zh-CN" altLang="en-US" sz="26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林前</a:t>
            </a:r>
            <a:r>
              <a:rPr lang="en-US" altLang="zh-CN" sz="26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1:2  </a:t>
            </a:r>
            <a:r>
              <a:rPr lang="zh-CN" altLang="en-US" sz="26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写信给在哥林多神的教会，就是在基督耶稣里成圣、蒙召作圣徒的，以及所有在各处</a:t>
            </a:r>
            <a:r>
              <a:rPr lang="zh-CN" altLang="en-US" sz="26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求告我主耶稣基督之名</a:t>
            </a:r>
            <a:r>
              <a:rPr lang="zh-CN" altLang="en-US" sz="26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的人。</a:t>
            </a:r>
            <a:endParaRPr lang="zh-CN" altLang="en-US" sz="26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  <a:p>
            <a:pPr lvl="1" indent="0">
              <a:lnSpc>
                <a:spcPct val="100000"/>
              </a:lnSpc>
              <a:buNone/>
            </a:pPr>
            <a:r>
              <a:rPr lang="zh-CN" altLang="en-US" sz="26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提后</a:t>
            </a:r>
            <a:r>
              <a:rPr lang="en-US" altLang="zh-CN" sz="26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2:22  </a:t>
            </a:r>
            <a:r>
              <a:rPr lang="zh-CN" altLang="en-US" sz="26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你要逃避少年的私欲，同那清心</a:t>
            </a:r>
            <a:r>
              <a:rPr lang="zh-CN" altLang="en-US" sz="26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祷告（</a:t>
            </a:r>
            <a:r>
              <a:rPr lang="en-US" altLang="zh-CN" sz="26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calling upon; </a:t>
            </a:r>
            <a:r>
              <a:rPr lang="zh-CN" altLang="en-US" sz="26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求告）主</a:t>
            </a:r>
            <a:r>
              <a:rPr lang="zh-CN" altLang="en-US" sz="26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的人追求公义、信德、仁爱、和平。</a:t>
            </a:r>
            <a:endParaRPr lang="zh-CN" altLang="en-US" sz="26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  <p:bldP spid="4" grpId="1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538798" y="116523"/>
            <a:ext cx="8229600" cy="11430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/>
          <a:lstStyle/>
          <a:p>
            <a:pPr>
              <a:defRPr/>
            </a:pPr>
            <a:r>
              <a:rPr lang="en-US" altLang="zh-CN" sz="40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“</a:t>
            </a:r>
            <a:r>
              <a:rPr lang="zh-CN" altLang="en-US" sz="40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主耶稣</a:t>
            </a:r>
            <a:r>
              <a:rPr lang="en-US" altLang="zh-CN" sz="40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”</a:t>
            </a:r>
            <a:r>
              <a:rPr lang="zh-CN" altLang="en-US" sz="40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这名怎么用？</a:t>
            </a:r>
            <a:endParaRPr lang="zh-CN" altLang="en-US" sz="4000" kern="0" dirty="0">
              <a:solidFill>
                <a:srgbClr val="0070C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  <a:ea typeface="华康简魏碑" pitchFamily="65" charset="-122"/>
              <a:cs typeface="+mj-cs"/>
            </a:endParaRPr>
          </a:p>
        </p:txBody>
      </p:sp>
      <p:sp>
        <p:nvSpPr>
          <p:cNvPr id="3" name="AutoShape 7"/>
          <p:cNvSpPr>
            <a:spLocks noChangeArrowheads="1"/>
          </p:cNvSpPr>
          <p:nvPr/>
        </p:nvSpPr>
        <p:spPr bwMode="auto">
          <a:xfrm>
            <a:off x="7452360" y="6165533"/>
            <a:ext cx="1606550" cy="620712"/>
          </a:xfrm>
          <a:prstGeom prst="horizontalScroll">
            <a:avLst>
              <a:gd name="adj" fmla="val 21741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2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讲真理</a:t>
            </a:r>
            <a:r>
              <a:rPr lang="zh-CN" altLang="en-US" sz="12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传福音</a:t>
            </a:r>
            <a:endParaRPr lang="zh-CN" altLang="en-US" sz="1200" b="1" dirty="0">
              <a:solidFill>
                <a:srgbClr val="396115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0" y="1409065"/>
            <a:ext cx="9149715" cy="5518150"/>
          </a:xfrm>
          <a:prstGeom prst="rect">
            <a:avLst/>
          </a:prstGeom>
          <a:solidFill>
            <a:schemeClr val="accent3"/>
          </a:solidFill>
        </p:spPr>
        <p:txBody>
          <a:bodyPr wrap="square" rtlCol="0" anchor="t">
            <a:noAutofit/>
          </a:bodyPr>
          <a:p>
            <a:pPr lvl="1" indent="0" algn="l">
              <a:lnSpc>
                <a:spcPct val="100000"/>
              </a:lnSpc>
              <a:buNone/>
            </a:pPr>
            <a:r>
              <a:rPr lang="zh-CN" altLang="en-US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不仅有圣经的榜样，我们身边的很多弟兄姊妹也都可以作</a:t>
            </a:r>
            <a:r>
              <a:rPr lang="zh-CN" altLang="en-US" sz="32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见证</a:t>
            </a:r>
            <a:r>
              <a:rPr lang="zh-CN" altLang="en-US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，因着求告主耶稣这名，他们度过了许多难关，排解了许多压力，逃过了许多危险，享受了许多恩典。</a:t>
            </a:r>
            <a:endParaRPr lang="zh-CN" altLang="en-US" sz="32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  <a:p>
            <a:pPr lvl="1" indent="0" algn="l">
              <a:lnSpc>
                <a:spcPct val="100000"/>
              </a:lnSpc>
              <a:buNone/>
            </a:pPr>
            <a:endParaRPr lang="zh-CN" altLang="en-US" sz="32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  <a:p>
            <a:pPr lvl="1" indent="0" algn="l">
              <a:lnSpc>
                <a:spcPct val="100000"/>
              </a:lnSpc>
              <a:buNone/>
            </a:pPr>
            <a:r>
              <a:rPr lang="zh-CN" altLang="en-US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这个名字不但把我们所需要的能力智慧给我们，更让我们借着说</a:t>
            </a:r>
            <a:r>
              <a:rPr lang="en-US" altLang="zh-CN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“</a:t>
            </a:r>
            <a:r>
              <a:rPr lang="zh-CN" altLang="en-US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主耶稣</a:t>
            </a:r>
            <a:r>
              <a:rPr lang="en-US" altLang="zh-CN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”</a:t>
            </a:r>
            <a:r>
              <a:rPr lang="zh-CN" altLang="en-US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这个名字，把主耶稣身上许多宝贵的品质分赐到我们身上，叫我们在不知不觉中享受基督的丰富，在自自然然中生命成长。</a:t>
            </a:r>
            <a:r>
              <a:rPr lang="zh-CN" altLang="en-US" sz="32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求告主耶稣的名，要成为我们属灵生命中自然的呼吸！</a:t>
            </a:r>
            <a:r>
              <a:rPr lang="en-US" altLang="zh-CN" sz="32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endParaRPr lang="en-US" altLang="zh-CN" sz="3200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  <p:bldP spid="4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7" descr="gfg dgertyaiyu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0" y="-1322705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4286250"/>
            <a:ext cx="9144000" cy="2342515"/>
          </a:xfrm>
          <a:prstGeom prst="rect">
            <a:avLst/>
          </a:prstGeom>
          <a:solidFill>
            <a:srgbClr val="669900">
              <a:alpha val="39999"/>
            </a:srgbClr>
          </a:solidFill>
          <a:ln w="9525">
            <a:noFill/>
            <a:miter lim="800000"/>
          </a:ln>
        </p:spPr>
        <p:txBody>
          <a:bodyPr wrap="none" anchor="ctr"/>
          <a:lstStyle/>
          <a:p>
            <a:endParaRPr lang="zh-CN" altLang="en-US">
              <a:ea typeface="宋体" panose="02010600030101010101" pitchFamily="2" charset="-122"/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520065"/>
            <a:ext cx="9144000" cy="6109970"/>
          </a:xfrm>
        </p:spPr>
        <p:txBody>
          <a:bodyPr/>
          <a:lstStyle/>
          <a:p>
            <a:pPr eaLnBrk="1" hangingPunct="1">
              <a:lnSpc>
                <a:spcPct val="150000"/>
              </a:lnSpc>
              <a:defRPr/>
            </a:pPr>
            <a:r>
              <a:rPr lang="zh-CN" altLang="en-US" sz="6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华文新魏" pitchFamily="2" charset="-122"/>
                <a:ea typeface="华文新魏" pitchFamily="2" charset="-122"/>
              </a:rPr>
              <a:t>开始新生活</a:t>
            </a:r>
            <a:br>
              <a:rPr lang="zh-CN" altLang="en-US" sz="6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华文新魏" pitchFamily="2" charset="-122"/>
                <a:ea typeface="华文新魏" pitchFamily="2" charset="-122"/>
              </a:rPr>
            </a:br>
            <a:br>
              <a:rPr lang="zh-CN" altLang="en-US" sz="6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华文新魏" pitchFamily="2" charset="-122"/>
                <a:ea typeface="华文新魏" pitchFamily="2" charset="-122"/>
              </a:rPr>
            </a:br>
            <a:endParaRPr lang="zh-CN" altLang="en-US" sz="5000" dirty="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华文新魏" pitchFamily="2" charset="-122"/>
              <a:ea typeface="华文新魏" pitchFamily="2" charset="-122"/>
            </a:endParaRPr>
          </a:p>
        </p:txBody>
      </p:sp>
      <p:sp>
        <p:nvSpPr>
          <p:cNvPr id="2" name="AutoShape 7"/>
          <p:cNvSpPr>
            <a:spLocks noChangeArrowheads="1"/>
          </p:cNvSpPr>
          <p:nvPr/>
        </p:nvSpPr>
        <p:spPr bwMode="auto">
          <a:xfrm>
            <a:off x="7237095" y="209868"/>
            <a:ext cx="1606550" cy="620712"/>
          </a:xfrm>
          <a:prstGeom prst="horizontalScroll">
            <a:avLst>
              <a:gd name="adj" fmla="val 21741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2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讲真理传福音</a:t>
            </a:r>
            <a:r>
              <a:rPr lang="en-US" altLang="zh-CN" sz="12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16</a:t>
            </a:r>
            <a:endParaRPr lang="en-US" altLang="zh-CN" sz="1200" b="1" dirty="0">
              <a:solidFill>
                <a:srgbClr val="396115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520065" y="2335530"/>
            <a:ext cx="8359775" cy="378650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zh-CN" altLang="en-US" sz="32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我们信耶稣了！</a:t>
            </a:r>
            <a:r>
              <a:rPr lang="en-US" altLang="zh-CN" sz="32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lang="zh-CN" altLang="en-US" sz="32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我们成为基督徒了！</a:t>
            </a:r>
            <a:endParaRPr lang="zh-CN" altLang="en-US" sz="320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zh-CN" altLang="en-US" sz="32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我们重生得救了，我们就开始一个新的生活。</a:t>
            </a:r>
            <a:endParaRPr lang="zh-CN" altLang="en-US" sz="320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endParaRPr lang="en-US" altLang="zh-CN" sz="320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endParaRPr lang="en-US" altLang="zh-CN" sz="320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zh-CN" altLang="en-US" sz="32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若有人在基督里，他就是新造的人，旧事已过，都变成新的了。</a:t>
            </a:r>
            <a:r>
              <a:rPr lang="en-US" altLang="zh-CN" sz="32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( </a:t>
            </a:r>
            <a:r>
              <a:rPr lang="zh-CN" altLang="en-US" sz="32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哥林多后书</a:t>
            </a:r>
            <a:r>
              <a:rPr lang="en-US" altLang="zh-CN" sz="32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5:17  )</a:t>
            </a:r>
            <a:endParaRPr lang="en-US" altLang="zh-CN" sz="320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  <p:bldP spid="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538798" y="116523"/>
            <a:ext cx="8229600" cy="11430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/>
          <a:lstStyle/>
          <a:p>
            <a:pPr>
              <a:defRPr/>
            </a:pPr>
            <a:r>
              <a:rPr lang="zh-CN" altLang="en-US" sz="40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养成携带主名的属灵习惯</a:t>
            </a:r>
            <a:endParaRPr lang="zh-CN" altLang="en-US" sz="4000" kern="0" dirty="0">
              <a:solidFill>
                <a:srgbClr val="0070C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  <a:ea typeface="华康简魏碑" pitchFamily="65" charset="-122"/>
              <a:cs typeface="+mj-cs"/>
            </a:endParaRPr>
          </a:p>
        </p:txBody>
      </p:sp>
      <p:sp>
        <p:nvSpPr>
          <p:cNvPr id="3" name="AutoShape 7"/>
          <p:cNvSpPr>
            <a:spLocks noChangeArrowheads="1"/>
          </p:cNvSpPr>
          <p:nvPr/>
        </p:nvSpPr>
        <p:spPr bwMode="auto">
          <a:xfrm>
            <a:off x="7452360" y="6165533"/>
            <a:ext cx="1606550" cy="620712"/>
          </a:xfrm>
          <a:prstGeom prst="horizontalScroll">
            <a:avLst>
              <a:gd name="adj" fmla="val 21741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2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讲真理</a:t>
            </a:r>
            <a:r>
              <a:rPr lang="zh-CN" altLang="en-US" sz="12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传福音</a:t>
            </a:r>
            <a:endParaRPr lang="zh-CN" altLang="en-US" sz="1200" b="1" dirty="0">
              <a:solidFill>
                <a:srgbClr val="396115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0" y="1479550"/>
            <a:ext cx="9149715" cy="4598035"/>
          </a:xfrm>
          <a:prstGeom prst="rect">
            <a:avLst/>
          </a:prstGeom>
          <a:solidFill>
            <a:schemeClr val="accent3"/>
          </a:solidFill>
        </p:spPr>
        <p:txBody>
          <a:bodyPr wrap="square" rtlCol="0" anchor="t">
            <a:noAutofit/>
          </a:bodyPr>
          <a:p>
            <a:pPr lvl="1" indent="0" algn="l">
              <a:lnSpc>
                <a:spcPct val="100000"/>
              </a:lnSpc>
              <a:buNone/>
            </a:pPr>
            <a:r>
              <a:rPr lang="zh-CN" altLang="en-US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今天我们生活在这个世上，有很多的人、事常常都会让我们感觉受不了，难以接受，作为基督徒，如果不会运用</a:t>
            </a:r>
            <a:r>
              <a:rPr lang="en-US" altLang="zh-CN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“</a:t>
            </a:r>
            <a:r>
              <a:rPr lang="zh-CN" altLang="en-US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主耶稣</a:t>
            </a:r>
            <a:r>
              <a:rPr lang="en-US" altLang="zh-CN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”</a:t>
            </a:r>
            <a:r>
              <a:rPr lang="zh-CN" altLang="en-US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这个名字，恐怕就要白白受好多苦了。</a:t>
            </a:r>
            <a:endParaRPr lang="zh-CN" altLang="en-US" sz="32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  <a:p>
            <a:pPr lvl="1" indent="0" algn="l">
              <a:lnSpc>
                <a:spcPct val="100000"/>
              </a:lnSpc>
              <a:buNone/>
            </a:pPr>
            <a:r>
              <a:rPr lang="zh-CN" altLang="en-US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事情来的时候，我们大多都条件反射地靠以往的经验和方法来解决，结果就是走老路，不能享受到作为基督徒的各样</a:t>
            </a:r>
            <a:r>
              <a:rPr lang="en-US" altLang="zh-CN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“</a:t>
            </a:r>
            <a:r>
              <a:rPr lang="zh-CN" altLang="en-US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福利</a:t>
            </a:r>
            <a:r>
              <a:rPr lang="en-US" altLang="zh-CN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”</a:t>
            </a:r>
            <a:r>
              <a:rPr lang="zh-CN" altLang="en-US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。</a:t>
            </a:r>
            <a:endParaRPr lang="zh-CN" altLang="en-US" sz="32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  <a:p>
            <a:pPr lvl="1" indent="0" algn="l">
              <a:lnSpc>
                <a:spcPct val="100000"/>
              </a:lnSpc>
              <a:buNone/>
            </a:pPr>
            <a:r>
              <a:rPr lang="zh-CN" altLang="en-US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如何能快速地回到灵里呢？</a:t>
            </a:r>
            <a:endParaRPr lang="zh-CN" altLang="en-US" sz="32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  <a:p>
            <a:pPr lvl="1" indent="0" algn="l">
              <a:lnSpc>
                <a:spcPct val="100000"/>
              </a:lnSpc>
              <a:buNone/>
            </a:pPr>
            <a:r>
              <a:rPr lang="zh-CN" altLang="en-US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其实</a:t>
            </a:r>
            <a:r>
              <a:rPr lang="zh-CN" altLang="en-US" sz="32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开口说</a:t>
            </a:r>
            <a:r>
              <a:rPr lang="en-US" altLang="zh-CN" sz="32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“</a:t>
            </a:r>
            <a:r>
              <a:rPr lang="zh-CN" altLang="en-US" sz="32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主耶稣啊！</a:t>
            </a:r>
            <a:r>
              <a:rPr lang="en-US" altLang="zh-CN" sz="32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”</a:t>
            </a:r>
            <a:r>
              <a:rPr lang="zh-CN" altLang="en-US" sz="32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就是最便捷的途径。</a:t>
            </a:r>
            <a:r>
              <a:rPr lang="en-US" altLang="zh-CN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endParaRPr lang="en-US" altLang="zh-CN" sz="32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  <p:bldP spid="4" grpId="1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538798" y="116523"/>
            <a:ext cx="8229600" cy="11430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/>
          <a:lstStyle/>
          <a:p>
            <a:pPr>
              <a:defRPr/>
            </a:pPr>
            <a:r>
              <a:rPr lang="zh-CN" altLang="en-US" sz="40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养成携带主名的属灵习惯</a:t>
            </a:r>
            <a:endParaRPr lang="zh-CN" altLang="en-US" sz="4000" kern="0" dirty="0">
              <a:solidFill>
                <a:srgbClr val="0070C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  <a:ea typeface="华康简魏碑" pitchFamily="65" charset="-122"/>
              <a:cs typeface="+mj-cs"/>
            </a:endParaRPr>
          </a:p>
        </p:txBody>
      </p:sp>
      <p:sp>
        <p:nvSpPr>
          <p:cNvPr id="3" name="AutoShape 7"/>
          <p:cNvSpPr>
            <a:spLocks noChangeArrowheads="1"/>
          </p:cNvSpPr>
          <p:nvPr/>
        </p:nvSpPr>
        <p:spPr bwMode="auto">
          <a:xfrm>
            <a:off x="7452360" y="6165533"/>
            <a:ext cx="1606550" cy="620712"/>
          </a:xfrm>
          <a:prstGeom prst="horizontalScroll">
            <a:avLst>
              <a:gd name="adj" fmla="val 21741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2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讲真理</a:t>
            </a:r>
            <a:r>
              <a:rPr lang="zh-CN" altLang="en-US" sz="12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传福音</a:t>
            </a:r>
            <a:endParaRPr lang="zh-CN" altLang="en-US" sz="1200" b="1" dirty="0">
              <a:solidFill>
                <a:srgbClr val="396115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0" y="1479550"/>
            <a:ext cx="9149715" cy="5377815"/>
          </a:xfrm>
          <a:prstGeom prst="rect">
            <a:avLst/>
          </a:prstGeom>
          <a:solidFill>
            <a:schemeClr val="accent3"/>
          </a:solidFill>
        </p:spPr>
        <p:txBody>
          <a:bodyPr wrap="square" rtlCol="0" anchor="t">
            <a:noAutofit/>
          </a:bodyPr>
          <a:p>
            <a:pPr lvl="1" indent="0" algn="l">
              <a:lnSpc>
                <a:spcPct val="100000"/>
              </a:lnSpc>
              <a:buNone/>
            </a:pPr>
            <a:r>
              <a:rPr lang="zh-CN" altLang="en-US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要养成时常携带耶稣的名的好习惯，建立起</a:t>
            </a:r>
            <a:r>
              <a:rPr lang="zh-CN" altLang="en-US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与主联结的新的条件反射。</a:t>
            </a:r>
            <a:endParaRPr lang="zh-CN" altLang="en-US" sz="32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  <a:p>
            <a:pPr lvl="1" indent="0" algn="l">
              <a:lnSpc>
                <a:spcPct val="100000"/>
              </a:lnSpc>
              <a:buNone/>
            </a:pPr>
            <a:r>
              <a:rPr lang="zh-CN" altLang="en-US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早晨睁开眼睛，</a:t>
            </a:r>
            <a:r>
              <a:rPr lang="en-US" altLang="zh-CN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“</a:t>
            </a:r>
            <a:r>
              <a:rPr lang="zh-CN" altLang="en-US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主耶稣啊</a:t>
            </a:r>
            <a:r>
              <a:rPr lang="en-US" altLang="zh-CN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” </a:t>
            </a:r>
            <a:r>
              <a:rPr lang="zh-CN" altLang="en-US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；</a:t>
            </a:r>
            <a:endParaRPr lang="zh-CN" altLang="en-US" sz="32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  <a:p>
            <a:pPr lvl="1" indent="0" algn="l">
              <a:lnSpc>
                <a:spcPct val="100000"/>
              </a:lnSpc>
              <a:buNone/>
            </a:pPr>
            <a:r>
              <a:rPr lang="zh-CN" altLang="en-US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准备上班了，</a:t>
            </a:r>
            <a:r>
              <a:rPr lang="en-US" altLang="zh-CN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“</a:t>
            </a:r>
            <a:r>
              <a:rPr lang="zh-CN" altLang="en-US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主耶稣啊</a:t>
            </a:r>
            <a:r>
              <a:rPr lang="en-US" altLang="zh-CN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” </a:t>
            </a:r>
            <a:r>
              <a:rPr lang="zh-CN" altLang="en-US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；</a:t>
            </a:r>
            <a:endParaRPr lang="zh-CN" altLang="en-US" sz="32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  <a:p>
            <a:pPr lvl="1" indent="0" algn="l">
              <a:lnSpc>
                <a:spcPct val="100000"/>
              </a:lnSpc>
              <a:buNone/>
            </a:pPr>
            <a:r>
              <a:rPr lang="zh-CN" altLang="en-US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电话来了，</a:t>
            </a:r>
            <a:r>
              <a:rPr lang="en-US" altLang="zh-CN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“</a:t>
            </a:r>
            <a:r>
              <a:rPr lang="zh-CN" altLang="en-US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主耶稣啊</a:t>
            </a:r>
            <a:r>
              <a:rPr lang="en-US" altLang="zh-CN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” </a:t>
            </a:r>
            <a:r>
              <a:rPr lang="zh-CN" altLang="en-US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；</a:t>
            </a:r>
            <a:endParaRPr lang="zh-CN" altLang="en-US" sz="32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  <a:p>
            <a:pPr lvl="1" indent="0" algn="l">
              <a:lnSpc>
                <a:spcPct val="100000"/>
              </a:lnSpc>
              <a:buNone/>
            </a:pPr>
            <a:r>
              <a:rPr lang="zh-CN" altLang="en-US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要去聚会了，</a:t>
            </a:r>
            <a:r>
              <a:rPr lang="en-US" altLang="zh-CN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“</a:t>
            </a:r>
            <a:r>
              <a:rPr lang="zh-CN" altLang="en-US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主耶稣啊</a:t>
            </a:r>
            <a:r>
              <a:rPr lang="en-US" altLang="zh-CN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” </a:t>
            </a:r>
            <a:r>
              <a:rPr lang="zh-CN" altLang="en-US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；</a:t>
            </a:r>
            <a:endParaRPr lang="zh-CN" altLang="en-US" sz="32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  <a:p>
            <a:pPr lvl="1" indent="0" algn="l">
              <a:lnSpc>
                <a:spcPct val="100000"/>
              </a:lnSpc>
              <a:buNone/>
            </a:pPr>
            <a:r>
              <a:rPr lang="zh-CN" altLang="en-US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要考试了，</a:t>
            </a:r>
            <a:r>
              <a:rPr lang="en-US" altLang="zh-CN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“</a:t>
            </a:r>
            <a:r>
              <a:rPr lang="zh-CN" altLang="en-US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主耶稣啊</a:t>
            </a:r>
            <a:r>
              <a:rPr lang="en-US" altLang="zh-CN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”......</a:t>
            </a:r>
            <a:endParaRPr lang="en-US" altLang="zh-CN" sz="32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  <a:p>
            <a:pPr lvl="1" indent="0" algn="l">
              <a:lnSpc>
                <a:spcPct val="100000"/>
              </a:lnSpc>
              <a:buNone/>
            </a:pPr>
            <a:r>
              <a:rPr lang="zh-CN" altLang="en-US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当我们习惯将</a:t>
            </a:r>
            <a:r>
              <a:rPr lang="en-US" altLang="zh-CN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“</a:t>
            </a:r>
            <a:r>
              <a:rPr lang="zh-CN" altLang="en-US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主耶稣</a:t>
            </a:r>
            <a:r>
              <a:rPr lang="en-US" altLang="zh-CN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”</a:t>
            </a:r>
            <a:r>
              <a:rPr lang="zh-CN" altLang="en-US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这个名字挂在嘴边，事情来的时候，</a:t>
            </a:r>
            <a:r>
              <a:rPr lang="en-US" altLang="zh-CN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“</a:t>
            </a:r>
            <a:r>
              <a:rPr lang="zh-CN" altLang="en-US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主耶稣</a:t>
            </a:r>
            <a:r>
              <a:rPr lang="en-US" altLang="zh-CN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”</a:t>
            </a:r>
            <a:r>
              <a:rPr lang="zh-CN" altLang="en-US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能自自然然地说出口来，主耶稣就要来帮助我们了！</a:t>
            </a:r>
            <a:endParaRPr lang="zh-CN" altLang="en-US" sz="32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  <p:bldP spid="4" grpId="1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2050" name="Picture 17" descr="gfg dgertyaiyu"/>
          <p:cNvPicPr>
            <a:picLocks noChangeAspect="1" noChangeArrowheads="1"/>
          </p:cNvPicPr>
          <p:nvPr>
            <p:ph idx="1"/>
          </p:nvPr>
        </p:nvPicPr>
        <p:blipFill>
          <a:blip r:embed="rId1"/>
          <a:srcRect/>
          <a:stretch>
            <a:fillRect/>
          </a:stretch>
        </p:blipFill>
        <p:spPr bwMode="auto">
          <a:xfrm>
            <a:off x="0" y="-50165"/>
            <a:ext cx="9143365" cy="6923405"/>
          </a:xfrm>
          <a:prstGeom prst="rect">
            <a:avLst/>
          </a:prstGeom>
        </p:spPr>
      </p:pic>
      <p:sp>
        <p:nvSpPr>
          <p:cNvPr id="5" name="Rectangle 2"/>
          <p:cNvSpPr>
            <a:spLocks noGrp="1" noChangeArrowheads="1"/>
          </p:cNvSpPr>
          <p:nvPr/>
        </p:nvSpPr>
        <p:spPr>
          <a:xfrm>
            <a:off x="0" y="575945"/>
            <a:ext cx="9144000" cy="605409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defRPr/>
            </a:pPr>
            <a:r>
              <a:rPr lang="zh-CN" altLang="en-US" sz="6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华文新魏" pitchFamily="2" charset="-122"/>
                <a:ea typeface="华文新魏" pitchFamily="2" charset="-122"/>
              </a:rPr>
              <a:t>开始新生活</a:t>
            </a:r>
            <a:br>
              <a:rPr lang="zh-CN" altLang="en-US" sz="6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华文新魏" pitchFamily="2" charset="-122"/>
                <a:ea typeface="华文新魏" pitchFamily="2" charset="-122"/>
              </a:rPr>
            </a:br>
            <a:r>
              <a:rPr lang="zh-CN" altLang="en-US" sz="5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华文新魏" pitchFamily="2" charset="-122"/>
                <a:ea typeface="华文新魏" pitchFamily="2" charset="-122"/>
              </a:rPr>
              <a:t>宝贝主耶稣的名</a:t>
            </a:r>
            <a:endParaRPr lang="zh-CN" altLang="en-US" sz="58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华文新魏" pitchFamily="2" charset="-122"/>
              <a:ea typeface="华文新魏" pitchFamily="2" charset="-122"/>
            </a:endParaRPr>
          </a:p>
          <a:p>
            <a:pPr eaLnBrk="1" hangingPunct="1">
              <a:lnSpc>
                <a:spcPct val="150000"/>
              </a:lnSpc>
              <a:defRPr/>
            </a:pPr>
            <a:r>
              <a:rPr lang="zh-CN" altLang="en-US" sz="5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华文新魏" pitchFamily="2" charset="-122"/>
                <a:ea typeface="华文新魏" pitchFamily="2" charset="-122"/>
              </a:rPr>
              <a:t>常常呼求</a:t>
            </a:r>
            <a:r>
              <a:rPr lang="en-US" altLang="zh-CN" sz="5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华文新魏" pitchFamily="2" charset="-122"/>
                <a:ea typeface="华文新魏" pitchFamily="2" charset="-122"/>
              </a:rPr>
              <a:t>“</a:t>
            </a:r>
            <a:r>
              <a:rPr lang="zh-CN" altLang="en-US" sz="5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华文新魏" pitchFamily="2" charset="-122"/>
                <a:ea typeface="华文新魏" pitchFamily="2" charset="-122"/>
              </a:rPr>
              <a:t>主耶稣啊</a:t>
            </a:r>
            <a:r>
              <a:rPr lang="en-US" altLang="zh-CN" sz="5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华文新魏" pitchFamily="2" charset="-122"/>
                <a:ea typeface="华文新魏" pitchFamily="2" charset="-122"/>
              </a:rPr>
              <a:t>”</a:t>
            </a:r>
            <a:r>
              <a:rPr lang="zh-CN" altLang="en-US" sz="5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华文新魏" pitchFamily="2" charset="-122"/>
                <a:ea typeface="华文新魏" pitchFamily="2" charset="-122"/>
              </a:rPr>
              <a:t>！</a:t>
            </a:r>
            <a:endParaRPr lang="zh-CN" altLang="en-US" sz="58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华文新魏" pitchFamily="2" charset="-122"/>
              <a:ea typeface="华文新魏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7" descr="gfg dgertyaiyu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0" y="-1322705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4286250"/>
            <a:ext cx="9144000" cy="2342515"/>
          </a:xfrm>
          <a:prstGeom prst="rect">
            <a:avLst/>
          </a:prstGeom>
          <a:solidFill>
            <a:srgbClr val="669900">
              <a:alpha val="39999"/>
            </a:srgbClr>
          </a:solidFill>
          <a:ln w="9525">
            <a:noFill/>
            <a:miter lim="800000"/>
          </a:ln>
        </p:spPr>
        <p:txBody>
          <a:bodyPr wrap="none" anchor="ctr"/>
          <a:lstStyle/>
          <a:p>
            <a:endParaRPr lang="zh-CN" altLang="en-US">
              <a:ea typeface="宋体" panose="02010600030101010101" pitchFamily="2" charset="-122"/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520065"/>
            <a:ext cx="9144000" cy="6109970"/>
          </a:xfrm>
        </p:spPr>
        <p:txBody>
          <a:bodyPr/>
          <a:lstStyle/>
          <a:p>
            <a:pPr eaLnBrk="1" hangingPunct="1">
              <a:lnSpc>
                <a:spcPct val="150000"/>
              </a:lnSpc>
              <a:defRPr/>
            </a:pPr>
            <a:r>
              <a:rPr lang="zh-CN" altLang="en-US" sz="6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华文新魏" pitchFamily="2" charset="-122"/>
                <a:ea typeface="华文新魏" pitchFamily="2" charset="-122"/>
              </a:rPr>
              <a:t>开始新生活</a:t>
            </a:r>
            <a:br>
              <a:rPr lang="zh-CN" altLang="en-US" sz="6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华文新魏" pitchFamily="2" charset="-122"/>
                <a:ea typeface="华文新魏" pitchFamily="2" charset="-122"/>
              </a:rPr>
            </a:br>
            <a:br>
              <a:rPr lang="zh-CN" altLang="en-US" sz="6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华文新魏" pitchFamily="2" charset="-122"/>
                <a:ea typeface="华文新魏" pitchFamily="2" charset="-122"/>
              </a:rPr>
            </a:br>
            <a:endParaRPr lang="zh-CN" altLang="en-US" sz="5000" dirty="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华文新魏" pitchFamily="2" charset="-122"/>
              <a:ea typeface="华文新魏" pitchFamily="2" charset="-122"/>
            </a:endParaRPr>
          </a:p>
        </p:txBody>
      </p:sp>
      <p:sp>
        <p:nvSpPr>
          <p:cNvPr id="2" name="AutoShape 7"/>
          <p:cNvSpPr>
            <a:spLocks noChangeArrowheads="1"/>
          </p:cNvSpPr>
          <p:nvPr/>
        </p:nvSpPr>
        <p:spPr bwMode="auto">
          <a:xfrm>
            <a:off x="7237095" y="209868"/>
            <a:ext cx="1606550" cy="620712"/>
          </a:xfrm>
          <a:prstGeom prst="horizontalScroll">
            <a:avLst>
              <a:gd name="adj" fmla="val 21741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2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讲真理传福音</a:t>
            </a:r>
            <a:r>
              <a:rPr lang="en-US" altLang="zh-CN" sz="12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16</a:t>
            </a:r>
            <a:endParaRPr lang="en-US" altLang="zh-CN" sz="1200" b="1" dirty="0">
              <a:solidFill>
                <a:srgbClr val="396115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448310" y="2654935"/>
            <a:ext cx="8431530" cy="346710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zh-CN" altLang="en-US" sz="32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可是我们要怎么样才能开始这个新生活，</a:t>
            </a:r>
            <a:endParaRPr lang="zh-CN" altLang="en-US" sz="320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zh-CN" altLang="en-US" sz="32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怎样才能长得好呢？</a:t>
            </a:r>
            <a:endParaRPr lang="zh-CN" altLang="en-US" sz="320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endParaRPr lang="zh-CN" altLang="en-US" sz="320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zh-CN" altLang="en-US" sz="32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现在我们将会提到几点非常重要的操练，</a:t>
            </a:r>
            <a:endParaRPr lang="zh-CN" altLang="en-US" sz="320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zh-CN" altLang="en-US" sz="32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相信会成为我们享受基督徒生活的钥匙。</a:t>
            </a:r>
            <a:endParaRPr lang="zh-CN" altLang="en-US" sz="320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7" descr="gfg dgertyaiyu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0" y="-1322705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4286250"/>
            <a:ext cx="9144000" cy="2342515"/>
          </a:xfrm>
          <a:prstGeom prst="rect">
            <a:avLst/>
          </a:prstGeom>
          <a:solidFill>
            <a:srgbClr val="669900">
              <a:alpha val="39999"/>
            </a:srgbClr>
          </a:solidFill>
          <a:ln w="9525">
            <a:noFill/>
            <a:miter lim="800000"/>
          </a:ln>
        </p:spPr>
        <p:txBody>
          <a:bodyPr wrap="none" anchor="ctr"/>
          <a:lstStyle/>
          <a:p>
            <a:endParaRPr lang="zh-CN" altLang="en-US">
              <a:ea typeface="宋体" panose="02010600030101010101" pitchFamily="2" charset="-122"/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209550"/>
            <a:ext cx="9144000" cy="6420485"/>
          </a:xfrm>
        </p:spPr>
        <p:txBody>
          <a:bodyPr/>
          <a:lstStyle/>
          <a:p>
            <a:pPr eaLnBrk="1" hangingPunct="1">
              <a:lnSpc>
                <a:spcPct val="150000"/>
              </a:lnSpc>
              <a:defRPr/>
            </a:pPr>
            <a:r>
              <a:rPr lang="zh-CN" altLang="en-US" sz="6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华文新魏" pitchFamily="2" charset="-122"/>
                <a:ea typeface="华文新魏" pitchFamily="2" charset="-122"/>
              </a:rPr>
              <a:t>开始新生活</a:t>
            </a:r>
            <a:br>
              <a:rPr lang="zh-CN" altLang="en-US" sz="6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华文新魏" pitchFamily="2" charset="-122"/>
                <a:ea typeface="华文新魏" pitchFamily="2" charset="-122"/>
              </a:rPr>
            </a:br>
            <a:br>
              <a:rPr lang="zh-CN" altLang="en-US" sz="6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华文新魏" pitchFamily="2" charset="-122"/>
                <a:ea typeface="华文新魏" pitchFamily="2" charset="-122"/>
              </a:rPr>
            </a:br>
            <a:endParaRPr lang="zh-CN" altLang="en-US" sz="5000" dirty="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华文新魏" pitchFamily="2" charset="-122"/>
              <a:ea typeface="华文新魏" pitchFamily="2" charset="-122"/>
            </a:endParaRPr>
          </a:p>
        </p:txBody>
      </p:sp>
      <p:sp>
        <p:nvSpPr>
          <p:cNvPr id="2" name="AutoShape 7"/>
          <p:cNvSpPr>
            <a:spLocks noChangeArrowheads="1"/>
          </p:cNvSpPr>
          <p:nvPr/>
        </p:nvSpPr>
        <p:spPr bwMode="auto">
          <a:xfrm>
            <a:off x="7237095" y="209868"/>
            <a:ext cx="1606550" cy="620712"/>
          </a:xfrm>
          <a:prstGeom prst="horizontalScroll">
            <a:avLst>
              <a:gd name="adj" fmla="val 21741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2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讲真理传福音</a:t>
            </a:r>
            <a:r>
              <a:rPr lang="en-US" altLang="zh-CN" sz="12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16</a:t>
            </a:r>
            <a:endParaRPr lang="en-US" altLang="zh-CN" sz="1200" b="1" dirty="0">
              <a:solidFill>
                <a:srgbClr val="396115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52095" y="2060575"/>
            <a:ext cx="8359775" cy="378650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zh-CN" altLang="en-US" sz="32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一个基督徒属灵生命的健康成长，有许多面的因素。</a:t>
            </a:r>
            <a:r>
              <a:rPr lang="zh-CN" altLang="en-US" sz="32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健康的属灵习惯，教会生活和服侍等，都是不可缺少的。</a:t>
            </a:r>
            <a:endParaRPr lang="zh-CN" altLang="en-US" sz="320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endParaRPr lang="zh-CN" altLang="en-US" sz="320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zh-CN" altLang="en-US" sz="32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我们将会选取其中非常关键的三个要素：</a:t>
            </a:r>
            <a:endParaRPr lang="zh-CN" altLang="en-US" sz="320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zh-CN" altLang="en-US" sz="32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主耶稣的名、主的恩膏和主的福音</a:t>
            </a:r>
            <a:r>
              <a:rPr lang="zh-CN" altLang="en-US" sz="32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，</a:t>
            </a:r>
            <a:endParaRPr lang="zh-CN" altLang="en-US" sz="320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zh-CN" altLang="en-US" sz="32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作为我们享受基督这个宝库的切入点，</a:t>
            </a:r>
            <a:endParaRPr lang="zh-CN" altLang="en-US" sz="320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zh-CN" altLang="en-US" sz="32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这三个要素，也是我们属灵生命成长的根基。</a:t>
            </a:r>
            <a:r>
              <a:rPr lang="en-US" altLang="zh-CN" sz="32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endParaRPr lang="en-US" altLang="zh-CN" sz="320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7" descr="gfg dgertyaiyu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0" y="-1322705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4286250"/>
            <a:ext cx="9144000" cy="2342515"/>
          </a:xfrm>
          <a:prstGeom prst="rect">
            <a:avLst/>
          </a:prstGeom>
          <a:solidFill>
            <a:srgbClr val="669900">
              <a:alpha val="39999"/>
            </a:srgbClr>
          </a:solidFill>
          <a:ln w="9525">
            <a:noFill/>
            <a:miter lim="800000"/>
          </a:ln>
        </p:spPr>
        <p:txBody>
          <a:bodyPr wrap="none" anchor="ctr"/>
          <a:lstStyle/>
          <a:p>
            <a:endParaRPr lang="zh-CN" altLang="en-US">
              <a:ea typeface="宋体" panose="02010600030101010101" pitchFamily="2" charset="-122"/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325755"/>
            <a:ext cx="9144000" cy="6304280"/>
          </a:xfrm>
        </p:spPr>
        <p:txBody>
          <a:bodyPr/>
          <a:lstStyle/>
          <a:p>
            <a:pPr eaLnBrk="1" hangingPunct="1">
              <a:lnSpc>
                <a:spcPct val="150000"/>
              </a:lnSpc>
              <a:defRPr/>
            </a:pPr>
            <a:r>
              <a:rPr lang="zh-CN" altLang="en-US" sz="6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华文新魏" pitchFamily="2" charset="-122"/>
                <a:ea typeface="华文新魏" pitchFamily="2" charset="-122"/>
              </a:rPr>
              <a:t>开始新生活</a:t>
            </a:r>
            <a:br>
              <a:rPr lang="zh-CN" altLang="en-US" sz="6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华文新魏" pitchFamily="2" charset="-122"/>
                <a:ea typeface="华文新魏" pitchFamily="2" charset="-122"/>
              </a:rPr>
            </a:br>
            <a:r>
              <a:rPr lang="zh-CN" altLang="en-US" sz="5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华文新魏" pitchFamily="2" charset="-122"/>
                <a:ea typeface="华文新魏" pitchFamily="2" charset="-122"/>
              </a:rPr>
              <a:t>一</a:t>
            </a:r>
            <a:r>
              <a:rPr lang="en-US" altLang="zh-CN" sz="5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华文新魏" pitchFamily="2" charset="-122"/>
                <a:ea typeface="华文新魏" pitchFamily="2" charset="-122"/>
              </a:rPr>
              <a:t> </a:t>
            </a:r>
            <a:r>
              <a:rPr lang="zh-CN" altLang="en-US" sz="5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华文新魏" pitchFamily="2" charset="-122"/>
                <a:ea typeface="华文新魏" pitchFamily="2" charset="-122"/>
              </a:rPr>
              <a:t>主耶稣的名</a:t>
            </a:r>
            <a:br>
              <a:rPr lang="zh-CN" altLang="en-US" sz="5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华文新魏" pitchFamily="2" charset="-122"/>
                <a:ea typeface="华文新魏" pitchFamily="2" charset="-122"/>
              </a:rPr>
            </a:br>
            <a:r>
              <a:rPr lang="zh-CN" altLang="en-US" sz="5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华文新魏" pitchFamily="2" charset="-122"/>
                <a:ea typeface="华文新魏" pitchFamily="2" charset="-122"/>
              </a:rPr>
              <a:t>二</a:t>
            </a:r>
            <a:r>
              <a:rPr lang="en-US" altLang="zh-CN" sz="5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华文新魏" pitchFamily="2" charset="-122"/>
                <a:ea typeface="华文新魏" pitchFamily="2" charset="-122"/>
              </a:rPr>
              <a:t> </a:t>
            </a:r>
            <a:r>
              <a:rPr lang="zh-CN" altLang="en-US" sz="5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华文新魏" pitchFamily="2" charset="-122"/>
                <a:ea typeface="华文新魏" pitchFamily="2" charset="-122"/>
              </a:rPr>
              <a:t>主的恩膏</a:t>
            </a:r>
            <a:br>
              <a:rPr lang="zh-CN" altLang="en-US" sz="5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华文新魏" pitchFamily="2" charset="-122"/>
                <a:ea typeface="华文新魏" pitchFamily="2" charset="-122"/>
              </a:rPr>
            </a:br>
            <a:r>
              <a:rPr lang="zh-CN" altLang="en-US" sz="5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华文新魏" pitchFamily="2" charset="-122"/>
                <a:ea typeface="华文新魏" pitchFamily="2" charset="-122"/>
              </a:rPr>
              <a:t>三</a:t>
            </a:r>
            <a:r>
              <a:rPr lang="en-US" altLang="zh-CN" sz="5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华文新魏" pitchFamily="2" charset="-122"/>
                <a:ea typeface="华文新魏" pitchFamily="2" charset="-122"/>
              </a:rPr>
              <a:t> </a:t>
            </a:r>
            <a:r>
              <a:rPr lang="zh-CN" altLang="en-US" sz="5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华文新魏" pitchFamily="2" charset="-122"/>
                <a:ea typeface="华文新魏" pitchFamily="2" charset="-122"/>
              </a:rPr>
              <a:t>传福音</a:t>
            </a:r>
            <a:endParaRPr lang="zh-CN" altLang="en-US" sz="5000" dirty="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华文新魏" pitchFamily="2" charset="-122"/>
              <a:ea typeface="华文新魏" pitchFamily="2" charset="-122"/>
            </a:endParaRPr>
          </a:p>
        </p:txBody>
      </p:sp>
      <p:sp>
        <p:nvSpPr>
          <p:cNvPr id="2" name="AutoShape 7"/>
          <p:cNvSpPr>
            <a:spLocks noChangeArrowheads="1"/>
          </p:cNvSpPr>
          <p:nvPr/>
        </p:nvSpPr>
        <p:spPr bwMode="auto">
          <a:xfrm>
            <a:off x="7237095" y="209868"/>
            <a:ext cx="1606550" cy="620712"/>
          </a:xfrm>
          <a:prstGeom prst="horizontalScroll">
            <a:avLst>
              <a:gd name="adj" fmla="val 21741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2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讲真理传福音</a:t>
            </a:r>
            <a:r>
              <a:rPr lang="en-US" altLang="zh-CN" sz="12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16</a:t>
            </a:r>
            <a:endParaRPr lang="en-US" altLang="zh-CN" sz="1200" b="1" dirty="0">
              <a:solidFill>
                <a:srgbClr val="396115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214313" y="70168"/>
            <a:ext cx="8229600" cy="11430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/>
          <a:lstStyle/>
          <a:p>
            <a:pPr>
              <a:defRPr/>
            </a:pPr>
            <a:r>
              <a:rPr lang="zh-CN" altLang="en-US" sz="40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主耶稣的名</a:t>
            </a:r>
            <a:r>
              <a:rPr lang="en-US" altLang="zh-CN" sz="40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——</a:t>
            </a:r>
            <a:endParaRPr lang="en-US" altLang="zh-CN" sz="4000" kern="0" dirty="0">
              <a:solidFill>
                <a:srgbClr val="0070C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  <a:ea typeface="华康简魏碑" pitchFamily="65" charset="-122"/>
              <a:cs typeface="+mj-cs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-22225" y="1045845"/>
            <a:ext cx="9200515" cy="2790190"/>
          </a:xfrm>
          <a:prstGeom prst="rect">
            <a:avLst/>
          </a:prstGeom>
          <a:solidFill>
            <a:schemeClr val="accent3"/>
          </a:solidFill>
        </p:spPr>
        <p:txBody>
          <a:bodyPr wrap="square" rtlCol="0" anchor="t">
            <a:noAutofit/>
          </a:bodyPr>
          <a:p>
            <a:pPr lvl="1" indent="0">
              <a:lnSpc>
                <a:spcPct val="100000"/>
              </a:lnSpc>
              <a:buNone/>
            </a:pPr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“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耶稣</a:t>
            </a:r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”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这个名字是神取的。</a:t>
            </a:r>
            <a:endParaRPr lang="zh-CN" altLang="en-US" sz="3600" dirty="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  <a:p>
            <a:pPr lvl="1" indent="0">
              <a:lnSpc>
                <a:spcPct val="100000"/>
              </a:lnSpc>
              <a:buNone/>
            </a:pPr>
            <a:endParaRPr lang="zh-CN" altLang="en-US" sz="3600" dirty="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  <a:p>
            <a:pPr lvl="1" indent="0">
              <a:lnSpc>
                <a:spcPct val="100000"/>
              </a:lnSpc>
              <a:buNone/>
            </a:pP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她将要生一个儿子，你要给他起名叫</a:t>
            </a:r>
            <a:r>
              <a:rPr lang="zh-CN" altLang="en-US" sz="36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耶稣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，因他要将自己的百姓从罪恶里救出来。</a:t>
            </a:r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( 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马太福音</a:t>
            </a:r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1:21 )</a:t>
            </a:r>
            <a:endParaRPr lang="en-US" altLang="zh-CN" sz="3600" dirty="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</p:txBody>
      </p:sp>
      <p:sp>
        <p:nvSpPr>
          <p:cNvPr id="3" name="AutoShape 7"/>
          <p:cNvSpPr>
            <a:spLocks noChangeArrowheads="1"/>
          </p:cNvSpPr>
          <p:nvPr/>
        </p:nvSpPr>
        <p:spPr bwMode="auto">
          <a:xfrm>
            <a:off x="7452360" y="6165533"/>
            <a:ext cx="1606550" cy="620712"/>
          </a:xfrm>
          <a:prstGeom prst="horizontalScroll">
            <a:avLst>
              <a:gd name="adj" fmla="val 21741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2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讲真理</a:t>
            </a:r>
            <a:r>
              <a:rPr lang="zh-CN" altLang="en-US" sz="12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传福音</a:t>
            </a:r>
            <a:endParaRPr lang="zh-CN" altLang="en-US" sz="1200" b="1" dirty="0">
              <a:solidFill>
                <a:srgbClr val="396115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-22860" y="4023995"/>
            <a:ext cx="9201785" cy="229933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noAutofit/>
          </a:bodyPr>
          <a:p>
            <a:endParaRPr lang="zh-CN" altLang="en-US" sz="3600" dirty="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  <a:p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 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耶稣：耶和华拯救</a:t>
            </a:r>
            <a:endParaRPr lang="zh-CN" altLang="en-US" sz="3600" dirty="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  <a:p>
            <a:endParaRPr lang="zh-CN" altLang="en-US" sz="3600" dirty="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  <a:p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耶和华：神的名字，自有永有的</a:t>
            </a:r>
            <a:endParaRPr lang="zh-CN" altLang="en-US" sz="3600" dirty="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ldLvl="0" animBg="1"/>
      <p:bldP spid="2" grpId="1" animBg="1"/>
      <p:bldP spid="4" grpId="0" bldLvl="0" animBg="1"/>
      <p:bldP spid="4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214313" y="70168"/>
            <a:ext cx="8229600" cy="11430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/>
          <a:lstStyle/>
          <a:p>
            <a:pPr>
              <a:defRPr/>
            </a:pPr>
            <a:r>
              <a:rPr lang="zh-CN" altLang="en-US" sz="40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主耶稣的名</a:t>
            </a:r>
            <a:r>
              <a:rPr lang="en-US" altLang="zh-CN" sz="40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——</a:t>
            </a:r>
            <a:endParaRPr lang="en-US" altLang="zh-CN" sz="4000" kern="0" dirty="0">
              <a:solidFill>
                <a:srgbClr val="0070C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  <a:ea typeface="华康简魏碑" pitchFamily="65" charset="-122"/>
              <a:cs typeface="+mj-cs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37465" y="1045845"/>
            <a:ext cx="9107805" cy="5576570"/>
          </a:xfrm>
          <a:prstGeom prst="rect">
            <a:avLst/>
          </a:prstGeom>
          <a:solidFill>
            <a:schemeClr val="accent3"/>
          </a:solidFill>
        </p:spPr>
        <p:txBody>
          <a:bodyPr wrap="square" rtlCol="0" anchor="t">
            <a:noAutofit/>
          </a:bodyPr>
          <a:p>
            <a:pPr lvl="1" indent="0">
              <a:lnSpc>
                <a:spcPct val="100000"/>
              </a:lnSpc>
              <a:buNone/>
            </a:pP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摩西对神说：</a:t>
            </a:r>
            <a:r>
              <a:rPr lang="en-US" altLang="zh-CN" sz="28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“</a:t>
            </a: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我到以色列人那里，对他们说：</a:t>
            </a:r>
            <a:r>
              <a:rPr lang="en-US" altLang="zh-CN" sz="28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‘</a:t>
            </a: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你们祖宗的神打发我到你们这里来。</a:t>
            </a:r>
            <a:r>
              <a:rPr lang="en-US" altLang="zh-CN" sz="28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’</a:t>
            </a: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他们若问我说：</a:t>
            </a:r>
            <a:r>
              <a:rPr lang="en-US" altLang="zh-CN" sz="28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‘</a:t>
            </a: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他叫什么名字？</a:t>
            </a:r>
            <a:r>
              <a:rPr lang="en-US" altLang="zh-CN" sz="28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’</a:t>
            </a: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我要对他们说什么呢？</a:t>
            </a:r>
            <a:r>
              <a:rPr lang="en-US" altLang="zh-CN" sz="28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”</a:t>
            </a:r>
            <a:endParaRPr lang="en-US" altLang="zh-CN" sz="2800" dirty="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  <a:p>
            <a:pPr lvl="1" indent="0">
              <a:lnSpc>
                <a:spcPct val="100000"/>
              </a:lnSpc>
              <a:buNone/>
            </a:pP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神对摩西说：</a:t>
            </a:r>
            <a:r>
              <a:rPr lang="en-US" altLang="zh-CN" sz="28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“</a:t>
            </a:r>
            <a:r>
              <a:rPr lang="zh-CN" altLang="en-US" sz="28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我是自有永有的</a:t>
            </a:r>
            <a:r>
              <a:rPr lang="en-US" altLang="zh-CN" sz="28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”</a:t>
            </a: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；</a:t>
            </a:r>
            <a:endParaRPr lang="zh-CN" altLang="en-US" sz="2800" dirty="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  <a:p>
            <a:pPr lvl="1" indent="0">
              <a:lnSpc>
                <a:spcPct val="100000"/>
              </a:lnSpc>
              <a:buNone/>
            </a:pP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又说：</a:t>
            </a:r>
            <a:r>
              <a:rPr lang="en-US" altLang="zh-CN" sz="28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“</a:t>
            </a: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你要对以色列人这样说：</a:t>
            </a:r>
            <a:endParaRPr lang="zh-CN" altLang="en-US" sz="2800" dirty="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  <a:p>
            <a:pPr lvl="1" indent="0">
              <a:lnSpc>
                <a:spcPct val="100000"/>
              </a:lnSpc>
              <a:buNone/>
            </a:pPr>
            <a:r>
              <a:rPr lang="en-US" altLang="zh-CN" sz="28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‘</a:t>
            </a:r>
            <a:r>
              <a:rPr lang="zh-CN" altLang="en-US" sz="28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那自有的</a:t>
            </a: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打发我到你们这里来。</a:t>
            </a:r>
            <a:r>
              <a:rPr lang="en-US" altLang="zh-CN" sz="28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’”</a:t>
            </a:r>
            <a:endParaRPr lang="en-US" altLang="zh-CN" sz="2800" dirty="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  <a:p>
            <a:pPr lvl="1" indent="0">
              <a:lnSpc>
                <a:spcPct val="100000"/>
              </a:lnSpc>
              <a:buNone/>
            </a:pP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神又对摩西说：</a:t>
            </a:r>
            <a:r>
              <a:rPr lang="en-US" altLang="zh-CN" sz="28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“</a:t>
            </a: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你要对以色列人这样说：</a:t>
            </a:r>
            <a:r>
              <a:rPr lang="en-US" altLang="zh-CN" sz="28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‘</a:t>
            </a: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耶和华－你们祖宗的神，就是亚伯拉罕的神，以撒的神，雅各的神，打发我到你们这里来。</a:t>
            </a:r>
            <a:r>
              <a:rPr lang="en-US" altLang="zh-CN" sz="28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’</a:t>
            </a:r>
            <a:endParaRPr lang="en-US" altLang="zh-CN" sz="2800" dirty="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  <a:p>
            <a:pPr lvl="1" indent="0">
              <a:lnSpc>
                <a:spcPct val="100000"/>
              </a:lnSpc>
              <a:buNone/>
            </a:pPr>
            <a:r>
              <a:rPr lang="zh-CN" altLang="en-US" sz="28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耶和华是我的名</a:t>
            </a:r>
            <a:r>
              <a:rPr lang="zh-CN" altLang="en-US" sz="28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，</a:t>
            </a: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直到永远；</a:t>
            </a:r>
            <a:endParaRPr lang="zh-CN" altLang="en-US" sz="2800" dirty="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  <a:p>
            <a:pPr lvl="1" indent="0">
              <a:lnSpc>
                <a:spcPct val="100000"/>
              </a:lnSpc>
              <a:buNone/>
            </a:pP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这也是我的纪念，直到万代。</a:t>
            </a:r>
            <a:r>
              <a:rPr lang="en-US" altLang="zh-CN" sz="28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( </a:t>
            </a: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出埃及记</a:t>
            </a:r>
            <a:r>
              <a:rPr lang="en-US" altLang="zh-CN" sz="28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3:13-15  )</a:t>
            </a:r>
            <a:endParaRPr lang="en-US" altLang="zh-CN" sz="2800" dirty="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</p:txBody>
      </p:sp>
      <p:sp>
        <p:nvSpPr>
          <p:cNvPr id="3" name="AutoShape 7"/>
          <p:cNvSpPr>
            <a:spLocks noChangeArrowheads="1"/>
          </p:cNvSpPr>
          <p:nvPr/>
        </p:nvSpPr>
        <p:spPr bwMode="auto">
          <a:xfrm>
            <a:off x="7452360" y="6165533"/>
            <a:ext cx="1606550" cy="620712"/>
          </a:xfrm>
          <a:prstGeom prst="horizontalScroll">
            <a:avLst>
              <a:gd name="adj" fmla="val 21741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2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讲真理</a:t>
            </a:r>
            <a:r>
              <a:rPr lang="zh-CN" altLang="en-US" sz="12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传福音</a:t>
            </a:r>
            <a:endParaRPr lang="zh-CN" altLang="en-US" sz="1200" b="1" dirty="0">
              <a:solidFill>
                <a:srgbClr val="396115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ldLvl="0" animBg="1"/>
      <p:bldP spid="2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214313" y="70168"/>
            <a:ext cx="8229600" cy="11430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/>
          <a:lstStyle/>
          <a:p>
            <a:pPr>
              <a:defRPr/>
            </a:pPr>
            <a:r>
              <a:rPr lang="zh-CN" altLang="en-US" sz="40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主耶稣的名</a:t>
            </a:r>
            <a:r>
              <a:rPr lang="en-US" altLang="zh-CN" sz="40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——</a:t>
            </a:r>
            <a:endParaRPr lang="en-US" altLang="zh-CN" sz="4000" kern="0" dirty="0">
              <a:solidFill>
                <a:srgbClr val="0070C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  <a:ea typeface="华康简魏碑" pitchFamily="65" charset="-122"/>
              <a:cs typeface="+mj-cs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-20955" y="1213485"/>
            <a:ext cx="9166225" cy="4972685"/>
          </a:xfrm>
          <a:prstGeom prst="rect">
            <a:avLst/>
          </a:prstGeom>
          <a:solidFill>
            <a:schemeClr val="accent3"/>
          </a:solidFill>
        </p:spPr>
        <p:txBody>
          <a:bodyPr wrap="square" rtlCol="0" anchor="t">
            <a:noAutofit/>
          </a:bodyPr>
          <a:p>
            <a:pPr lvl="1" indent="0">
              <a:lnSpc>
                <a:spcPct val="100000"/>
              </a:lnSpc>
              <a:buNone/>
            </a:pP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我们成为基督徒，是从开口说</a:t>
            </a:r>
            <a:r>
              <a:rPr lang="en-US" altLang="zh-CN" sz="32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“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主耶稣</a:t>
            </a:r>
            <a:r>
              <a:rPr lang="en-US" altLang="zh-CN" sz="32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”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开始的，这个名字是神赐给我们的一个大宝贝。</a:t>
            </a:r>
            <a:r>
              <a:rPr lang="en-US" altLang="zh-CN" sz="32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endParaRPr lang="en-US" altLang="zh-CN" sz="3200" dirty="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  <a:p>
            <a:pPr lvl="1" indent="0">
              <a:lnSpc>
                <a:spcPct val="100000"/>
              </a:lnSpc>
              <a:buNone/>
            </a:pPr>
            <a:endParaRPr lang="en-US" altLang="zh-CN" sz="3200" dirty="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  <a:p>
            <a:pPr lvl="1" indent="0">
              <a:lnSpc>
                <a:spcPct val="100000"/>
              </a:lnSpc>
              <a:buNone/>
            </a:pP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主耶稣这个名字，不但带我们得救，也将陪伴我们度过整个基督徒的生活。许多属灵上的开启，属灵上的享受和属灵恩典的取用，都要借着说</a:t>
            </a:r>
            <a:r>
              <a:rPr lang="en-US" altLang="zh-CN" sz="32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“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主耶稣</a:t>
            </a:r>
            <a:r>
              <a:rPr lang="en-US" altLang="zh-CN" sz="32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”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这个名字来得着。享受主耶稣的名这个宝贝，也是基督徒生命成长中最便捷的。享受过主耶稣这个名字甘美的人，就绝对舍不得再离开这个名字了。</a:t>
            </a:r>
            <a:endParaRPr lang="zh-CN" altLang="en-US" sz="3200" dirty="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</p:txBody>
      </p:sp>
      <p:sp>
        <p:nvSpPr>
          <p:cNvPr id="3" name="AutoShape 7"/>
          <p:cNvSpPr>
            <a:spLocks noChangeArrowheads="1"/>
          </p:cNvSpPr>
          <p:nvPr/>
        </p:nvSpPr>
        <p:spPr bwMode="auto">
          <a:xfrm>
            <a:off x="7452360" y="6165533"/>
            <a:ext cx="1606550" cy="620712"/>
          </a:xfrm>
          <a:prstGeom prst="horizontalScroll">
            <a:avLst>
              <a:gd name="adj" fmla="val 21741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2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讲真理</a:t>
            </a:r>
            <a:r>
              <a:rPr lang="zh-CN" altLang="en-US" sz="12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传福音</a:t>
            </a:r>
            <a:endParaRPr lang="zh-CN" altLang="en-US" sz="1200" b="1" dirty="0">
              <a:solidFill>
                <a:srgbClr val="396115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ldLvl="0" animBg="1"/>
      <p:bldP spid="2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214313" y="70168"/>
            <a:ext cx="8229600" cy="11430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/>
          <a:lstStyle/>
          <a:p>
            <a:pPr>
              <a:defRPr/>
            </a:pPr>
            <a:r>
              <a:rPr lang="zh-CN" altLang="en-US" sz="40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为什么</a:t>
            </a:r>
            <a:r>
              <a:rPr lang="en-US" altLang="zh-CN" sz="40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“</a:t>
            </a:r>
            <a:r>
              <a:rPr lang="zh-CN" altLang="en-US" sz="40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主耶稣</a:t>
            </a:r>
            <a:r>
              <a:rPr lang="en-US" altLang="zh-CN" sz="40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”</a:t>
            </a:r>
            <a:r>
              <a:rPr lang="zh-CN" altLang="en-US" sz="40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这名有用？</a:t>
            </a:r>
            <a:endParaRPr lang="en-US" altLang="zh-CN" sz="4000" kern="0" dirty="0">
              <a:solidFill>
                <a:srgbClr val="0070C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  <a:ea typeface="华康简魏碑" pitchFamily="65" charset="-122"/>
              <a:cs typeface="+mj-cs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37465" y="1045845"/>
            <a:ext cx="9107805" cy="1415415"/>
          </a:xfrm>
          <a:prstGeom prst="rect">
            <a:avLst/>
          </a:prstGeom>
          <a:solidFill>
            <a:schemeClr val="accent3"/>
          </a:solidFill>
        </p:spPr>
        <p:txBody>
          <a:bodyPr wrap="square" rtlCol="0" anchor="t">
            <a:noAutofit/>
          </a:bodyPr>
          <a:p>
            <a:pPr lvl="1" indent="0">
              <a:lnSpc>
                <a:spcPct val="100000"/>
              </a:lnSpc>
              <a:buNone/>
            </a:pP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耶稣这个名字的意思，就是要把我们从罪中拯救出来（马太福音</a:t>
            </a:r>
            <a:r>
              <a:rPr lang="en-US" altLang="zh-CN" sz="32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1 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章</a:t>
            </a:r>
            <a:r>
              <a:rPr lang="en-US" altLang="zh-CN" sz="32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21 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节）。</a:t>
            </a:r>
            <a:endParaRPr lang="zh-CN" altLang="en-US" sz="3200" dirty="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  <a:p>
            <a:pPr lvl="1" indent="0">
              <a:lnSpc>
                <a:spcPct val="100000"/>
              </a:lnSpc>
              <a:buNone/>
            </a:pPr>
            <a:endParaRPr lang="zh-CN" altLang="en-US" sz="3200" dirty="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  <a:p>
            <a:pPr lvl="1" indent="0">
              <a:lnSpc>
                <a:spcPct val="100000"/>
              </a:lnSpc>
              <a:buNone/>
            </a:pPr>
            <a:endParaRPr lang="zh-CN" sz="3200" dirty="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</p:txBody>
      </p:sp>
      <p:sp>
        <p:nvSpPr>
          <p:cNvPr id="3" name="AutoShape 7"/>
          <p:cNvSpPr>
            <a:spLocks noChangeArrowheads="1"/>
          </p:cNvSpPr>
          <p:nvPr/>
        </p:nvSpPr>
        <p:spPr bwMode="auto">
          <a:xfrm>
            <a:off x="7452360" y="6165533"/>
            <a:ext cx="1606550" cy="620712"/>
          </a:xfrm>
          <a:prstGeom prst="horizontalScroll">
            <a:avLst>
              <a:gd name="adj" fmla="val 21741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2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讲真理</a:t>
            </a:r>
            <a:r>
              <a:rPr lang="zh-CN" altLang="en-US" sz="12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传福音</a:t>
            </a:r>
            <a:endParaRPr lang="zh-CN" altLang="en-US" sz="1200" b="1" dirty="0">
              <a:solidFill>
                <a:srgbClr val="396115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0" y="2708910"/>
            <a:ext cx="9107805" cy="4149090"/>
          </a:xfrm>
          <a:prstGeom prst="rect">
            <a:avLst/>
          </a:prstGeom>
          <a:solidFill>
            <a:schemeClr val="accent3"/>
          </a:solidFill>
        </p:spPr>
        <p:txBody>
          <a:bodyPr wrap="square" rtlCol="0" anchor="t">
            <a:noAutofit/>
          </a:bodyPr>
          <a:p>
            <a:pPr lvl="1" indent="0">
              <a:lnSpc>
                <a:spcPct val="100000"/>
              </a:lnSpc>
              <a:buNone/>
            </a:pP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圣经也明说：除祂以外，别无拯救；</a:t>
            </a:r>
            <a:r>
              <a:rPr lang="en-US" altLang="zh-CN" sz="32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endParaRPr lang="en-US" altLang="zh-CN" sz="3200" dirty="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  <a:p>
            <a:pPr lvl="1" indent="0">
              <a:lnSpc>
                <a:spcPct val="100000"/>
              </a:lnSpc>
              <a:buNone/>
            </a:pP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因为在天下人间，没有赐下别的名，我们可以靠着得救（使徒行传</a:t>
            </a:r>
            <a:r>
              <a:rPr lang="en-US" altLang="zh-CN" sz="32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4 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章</a:t>
            </a:r>
            <a:r>
              <a:rPr lang="en-US" altLang="zh-CN" sz="32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12 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节）。</a:t>
            </a:r>
            <a:endParaRPr lang="zh-CN" altLang="en-US" sz="3200" dirty="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  <a:p>
            <a:pPr lvl="1" indent="0">
              <a:lnSpc>
                <a:spcPct val="100000"/>
              </a:lnSpc>
              <a:buNone/>
            </a:pPr>
            <a:endParaRPr lang="zh-CN" altLang="en-US" sz="3200" dirty="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  <a:p>
            <a:pPr lvl="1" indent="0">
              <a:lnSpc>
                <a:spcPct val="100000"/>
              </a:lnSpc>
              <a:buNone/>
            </a:pP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这里的得救，不单指我们第一次开口承认</a:t>
            </a:r>
            <a:r>
              <a:rPr lang="en-US" altLang="zh-CN" sz="32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“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主耶稣</a:t>
            </a:r>
            <a:r>
              <a:rPr lang="en-US" altLang="zh-CN" sz="32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”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这个名字时的得救，更是指我们重生得救，成为基督徒之后，</a:t>
            </a:r>
            <a:r>
              <a:rPr lang="zh-CN" altLang="en-US" sz="32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主耶稣这个名字随时随刻，作我们生活中各面的拯救。</a:t>
            </a:r>
            <a:endParaRPr lang="zh-CN" altLang="en-US" sz="3200" dirty="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  <a:p>
            <a:pPr lvl="1" indent="0">
              <a:lnSpc>
                <a:spcPct val="100000"/>
              </a:lnSpc>
              <a:buNone/>
            </a:pPr>
            <a:r>
              <a:rPr lang="en-US" altLang="zh-CN" sz="32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endParaRPr lang="en-US" altLang="zh-CN" sz="3200" dirty="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ldLvl="0" animBg="1"/>
      <p:bldP spid="2" grpId="1" animBg="1"/>
      <p:bldP spid="4" grpId="0" bldLvl="0" animBg="1"/>
      <p:bldP spid="4" grpId="1" animBg="1"/>
    </p:bld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默认设计模板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默认设计模板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CDESIGNE</Template>
  <TotalTime>0</TotalTime>
  <Words>3233</Words>
  <Application>WPS 演示</Application>
  <PresentationFormat>全屏显示(4:3)</PresentationFormat>
  <Paragraphs>213</Paragraphs>
  <Slides>22</Slides>
  <Notes>11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22</vt:i4>
      </vt:variant>
    </vt:vector>
  </HeadingPairs>
  <TitlesOfParts>
    <vt:vector size="34" baseType="lpstr">
      <vt:lpstr>Arial</vt:lpstr>
      <vt:lpstr>宋体</vt:lpstr>
      <vt:lpstr>Wingdings</vt:lpstr>
      <vt:lpstr>华文新魏</vt:lpstr>
      <vt:lpstr>黑体</vt:lpstr>
      <vt:lpstr>微软雅黑</vt:lpstr>
      <vt:lpstr>华康简魏碑</vt:lpstr>
      <vt:lpstr>Arial Unicode MS</vt:lpstr>
      <vt:lpstr>Tahoma</vt:lpstr>
      <vt:lpstr>Wingdings</vt:lpstr>
      <vt:lpstr>Modèle par défaut</vt:lpstr>
      <vt:lpstr>默认设计模板</vt:lpstr>
      <vt:lpstr>开始新生活 </vt:lpstr>
      <vt:lpstr>开始新生活  </vt:lpstr>
      <vt:lpstr>开始新生活  </vt:lpstr>
      <vt:lpstr>开始新生活  </vt:lpstr>
      <vt:lpstr>开始新生活 一 主耶稣的名 二 主的恩膏 三 传福音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开始新生活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Road in the countryside</dc:title>
  <dc:creator>www.powerpointstyles.com</dc:creator>
  <dc:description>Image credit to FreeDigitalPhotos.net</dc:description>
  <cp:lastModifiedBy>Silas</cp:lastModifiedBy>
  <cp:revision>223</cp:revision>
  <dcterms:created xsi:type="dcterms:W3CDTF">2009-03-23T15:23:00Z</dcterms:created>
  <dcterms:modified xsi:type="dcterms:W3CDTF">2025-11-18T04:30:21Z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A20E4C2E683243D59B0FEB49BF5DBE99_13</vt:lpwstr>
  </property>
  <property fmtid="{D5CDD505-2E9C-101B-9397-08002B2CF9AE}" pid="3" name="KSOProductBuildVer">
    <vt:lpwstr>2052-12.1.0.23542</vt:lpwstr>
  </property>
</Properties>
</file>