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8"/>
  </p:handoutMasterIdLst>
  <p:sldIdLst>
    <p:sldId id="387" r:id="rId3"/>
    <p:sldId id="388" r:id="rId4"/>
    <p:sldId id="256" r:id="rId5"/>
    <p:sldId id="371" r:id="rId7"/>
    <p:sldId id="362" r:id="rId8"/>
    <p:sldId id="374" r:id="rId9"/>
    <p:sldId id="375" r:id="rId10"/>
    <p:sldId id="373" r:id="rId11"/>
    <p:sldId id="376" r:id="rId12"/>
    <p:sldId id="377" r:id="rId13"/>
    <p:sldId id="379" r:id="rId14"/>
    <p:sldId id="381" r:id="rId15"/>
    <p:sldId id="382" r:id="rId16"/>
    <p:sldId id="385" r:id="rId17"/>
  </p:sldIdLst>
  <p:sldSz cx="12192000" cy="6858000"/>
  <p:notesSz cx="6858000" cy="9144000"/>
  <p:custDataLst>
    <p:tags r:id="rId22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4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190EFA"/>
    <a:srgbClr val="FFFF99"/>
    <a:srgbClr val="DFF9FD"/>
    <a:srgbClr val="0C7CD2"/>
    <a:srgbClr val="FFCCFF"/>
    <a:srgbClr val="FF99FF"/>
    <a:srgbClr val="CCFFCC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1" autoAdjust="0"/>
    <p:restoredTop sz="94973" autoAdjust="0"/>
  </p:normalViewPr>
  <p:slideViewPr>
    <p:cSldViewPr showGuides="1">
      <p:cViewPr varScale="1">
        <p:scale>
          <a:sx n="85" d="100"/>
          <a:sy n="85" d="100"/>
        </p:scale>
        <p:origin x="408" y="62"/>
      </p:cViewPr>
      <p:guideLst>
        <p:guide orient="horz" pos="2145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gs" Target="tags/tag1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8FBB7B-694A-47BF-865D-2F44C105145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0"/>
      <dgm:spPr/>
      <dgm:t>
        <a:bodyPr/>
        <a:p>
          <a:endParaRPr lang="en-US"/>
        </a:p>
      </dgm:t>
    </dgm:pt>
    <dgm:pt modelId="{BD5427FF-4EB1-4006-BF7F-42158E0C5129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亚当</a:t>
          </a:r>
          <a:r>
            <a:rPr lang="zh-CN" altLang="en-US"/>
            <a:t/>
          </a:r>
          <a:endParaRPr lang="zh-CN" altLang="en-US"/>
        </a:p>
      </dgm:t>
    </dgm:pt>
    <dgm:pt modelId="{A2F6D805-3B53-408A-A2A3-20BC3BF0D242}" cxnId="{913A192A-66EF-4990-89E9-3E0101A3776B}" type="parTrans">
      <dgm:prSet/>
      <dgm:spPr/>
      <dgm:t>
        <a:bodyPr/>
        <a:p>
          <a:endParaRPr lang="en-US"/>
        </a:p>
      </dgm:t>
    </dgm:pt>
    <dgm:pt modelId="{D47F9812-1256-4E44-A6BE-BEC559BE8FF3}" cxnId="{913A192A-66EF-4990-89E9-3E0101A3776B}" type="sibTrans">
      <dgm:prSet/>
      <dgm:spPr/>
      <dgm:t>
        <a:bodyPr/>
        <a:p>
          <a:endParaRPr lang="en-US"/>
        </a:p>
      </dgm:t>
    </dgm:pt>
    <dgm:pt modelId="{3A7B819B-DBE9-4610-B22A-5573EA6D532D}">
      <dgm:prSet phldrT="[Text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3600" b="1">
              <a:sym typeface="+mn-ea"/>
            </a:rPr>
            <a:t>头一个</a:t>
          </a:r>
          <a:r>
            <a:rPr lang="zh-CN" altLang="en-US" sz="3600" b="1">
              <a:sym typeface="+mn-ea"/>
            </a:rPr>
            <a:t>人</a:t>
          </a:r>
          <a:r>
            <a:rPr lang="zh-CN" altLang="en-US" sz="3600" b="1">
              <a:sym typeface="+mn-ea"/>
            </a:rPr>
            <a:t/>
          </a:r>
          <a:endParaRPr lang="zh-CN" altLang="en-US" sz="3600" b="1">
            <a:sym typeface="+mn-ea"/>
          </a:endParaRPr>
        </a:p>
      </dgm:t>
    </dgm:pt>
    <dgm:pt modelId="{DC4BEA23-BF6E-42AD-9BF0-CFBDE86A80F1}" cxnId="{29BA06D6-834C-49A5-8577-7F6E84D241E5}" type="parTrans">
      <dgm:prSet/>
      <dgm:spPr/>
      <dgm:t>
        <a:bodyPr/>
        <a:p>
          <a:endParaRPr lang="en-US"/>
        </a:p>
      </dgm:t>
    </dgm:pt>
    <dgm:pt modelId="{0BF6ACD3-AE1A-4691-8CBE-DBE77AB8A685}" cxnId="{29BA06D6-834C-49A5-8577-7F6E84D241E5}" type="sibTrans">
      <dgm:prSet/>
      <dgm:spPr/>
      <dgm:t>
        <a:bodyPr/>
        <a:p>
          <a:endParaRPr lang="en-US"/>
        </a:p>
      </dgm:t>
    </dgm:pt>
    <dgm:pt modelId="{4363380A-3A3A-4D82-8AE0-784BB4161428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3600" b="1">
              <a:sym typeface="+mn-ea"/>
            </a:rPr>
            <a:t>首先的</a:t>
          </a:r>
          <a:r>
            <a:rPr lang="zh-CN" altLang="en-US" sz="3600" b="1">
              <a:sym typeface="+mn-ea"/>
            </a:rPr>
            <a:t>人</a:t>
          </a:r>
          <a:r>
            <a:rPr lang="zh-CN" altLang="en-US" sz="3600" b="1"/>
            <a:t/>
          </a:r>
          <a:endParaRPr lang="zh-CN" altLang="en-US" sz="3600" b="1"/>
        </a:p>
      </dgm:t>
    </dgm:pt>
    <dgm:pt modelId="{8AA95A09-1DC3-4655-8D92-7ED44DD509B8}" cxnId="{DF5164FC-76D6-4C2C-BAC0-6130BF99C908}" type="parTrans">
      <dgm:prSet/>
      <dgm:spPr/>
    </dgm:pt>
    <dgm:pt modelId="{E13DDA0D-0AC5-41B0-A4DD-943D72C5714E}" cxnId="{DF5164FC-76D6-4C2C-BAC0-6130BF99C908}" type="sibTrans">
      <dgm:prSet/>
      <dgm:spPr/>
    </dgm:pt>
    <dgm:pt modelId="{159BD24C-E770-41E3-AFDB-4C60873B6FE3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3600" b="1">
              <a:sym typeface="+mn-ea"/>
            </a:rPr>
            <a:t>被</a:t>
          </a:r>
          <a:r>
            <a:rPr lang="zh-CN" altLang="en-US" sz="3600" b="1">
              <a:sym typeface="+mn-ea"/>
            </a:rPr>
            <a:t>定罪</a:t>
          </a:r>
          <a:r>
            <a:rPr lang="zh-CN" altLang="en-US" sz="3600" b="1"/>
            <a:t/>
          </a:r>
          <a:endParaRPr lang="zh-CN" altLang="en-US" sz="3600" b="1"/>
        </a:p>
      </dgm:t>
    </dgm:pt>
    <dgm:pt modelId="{FB68213A-B92D-43A4-8A17-ED0378FF4D69}" cxnId="{6E379B38-43BB-4C14-9FB0-CE5FC1503A1C}" type="parTrans">
      <dgm:prSet/>
      <dgm:spPr/>
    </dgm:pt>
    <dgm:pt modelId="{AE4A353A-BA4D-427D-A2FB-4478DF7A0218}" cxnId="{6E379B38-43BB-4C14-9FB0-CE5FC1503A1C}" type="sibTrans">
      <dgm:prSet/>
      <dgm:spPr/>
    </dgm:pt>
    <dgm:pt modelId="{F4EEEEE4-667B-4121-AAEC-655E5087C33B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3600" b="1">
              <a:sym typeface="+mn-ea"/>
            </a:rPr>
            <a:t>罪和</a:t>
          </a:r>
          <a:r>
            <a:rPr lang="zh-CN" altLang="en-US" sz="3600" b="1">
              <a:sym typeface="+mn-ea"/>
            </a:rPr>
            <a:t>死</a:t>
          </a:r>
          <a:r>
            <a:rPr lang="zh-CN" altLang="en-US" sz="3600" b="1">
              <a:sym typeface="+mn-ea"/>
            </a:rPr>
            <a:t/>
          </a:r>
          <a:endParaRPr lang="zh-CN" altLang="en-US" sz="3600" b="1">
            <a:sym typeface="+mn-ea"/>
          </a:endParaRPr>
        </a:p>
      </dgm:t>
    </dgm:pt>
    <dgm:pt modelId="{82631A54-4033-4A88-91D4-A58C528E4532}" cxnId="{ED617290-4142-4CAE-9C1C-5030089F9FD1}" type="parTrans">
      <dgm:prSet/>
      <dgm:spPr/>
    </dgm:pt>
    <dgm:pt modelId="{D135F04C-A4D9-47D8-B472-A3ED28FDA969}" cxnId="{ED617290-4142-4CAE-9C1C-5030089F9FD1}" type="sibTrans">
      <dgm:prSet/>
      <dgm:spPr/>
    </dgm:pt>
    <dgm:pt modelId="{FE969E54-0D5D-4815-BDC4-3309E2F7325D}">
      <dgm:prSet phldrT="[Text]"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基督</a:t>
          </a:r>
          <a:r>
            <a:rPr lang="zh-CN" altLang="en-US"/>
            <a:t/>
          </a:r>
          <a:endParaRPr lang="zh-CN" altLang="en-US"/>
        </a:p>
      </dgm:t>
    </dgm:pt>
    <dgm:pt modelId="{B5D9FB86-EEBE-488F-B7DE-B7CF5C9166C5}" cxnId="{19EBA17C-D61E-40B2-BCCA-C615B29A690D}" type="parTrans">
      <dgm:prSet/>
      <dgm:spPr/>
      <dgm:t>
        <a:bodyPr/>
        <a:p>
          <a:endParaRPr lang="en-US"/>
        </a:p>
      </dgm:t>
    </dgm:pt>
    <dgm:pt modelId="{D7D19B67-C01A-45D3-B5C7-B7E1B18A9F62}" cxnId="{19EBA17C-D61E-40B2-BCCA-C615B29A690D}" type="sibTrans">
      <dgm:prSet/>
      <dgm:spPr/>
      <dgm:t>
        <a:bodyPr/>
        <a:p>
          <a:endParaRPr lang="en-US"/>
        </a:p>
      </dgm:t>
    </dgm:pt>
    <dgm:pt modelId="{35600F67-42C2-4D1B-B072-DC2A36FCB136}">
      <dgm:prSet phldrT="[Text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>第二个</a:t>
          </a: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>人</a:t>
          </a: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/>
          </a:r>
          <a:endParaRPr lang="zh-CN" altLang="en-US" sz="3600" b="1">
            <a:latin typeface="+mn-ea"/>
            <a:cs typeface="SimSun" panose="02010600030101010101" pitchFamily="2" charset="-122"/>
            <a:sym typeface="+mn-ea"/>
          </a:endParaRPr>
        </a:p>
      </dgm:t>
    </dgm:pt>
    <dgm:pt modelId="{B4BC79E1-FDBA-43D1-A988-1BE8090EDA7A}" cxnId="{85F3BAEF-E284-439F-84D5-A3EB7BBBAC18}" type="parTrans">
      <dgm:prSet/>
      <dgm:spPr/>
      <dgm:t>
        <a:bodyPr/>
        <a:p>
          <a:endParaRPr lang="en-US"/>
        </a:p>
      </dgm:t>
    </dgm:pt>
    <dgm:pt modelId="{AD46A0AA-C45A-46D2-89AF-28390F99F9D0}" cxnId="{85F3BAEF-E284-439F-84D5-A3EB7BBBAC18}" type="sibTrans">
      <dgm:prSet/>
      <dgm:spPr/>
      <dgm:t>
        <a:bodyPr/>
        <a:p>
          <a:endParaRPr lang="en-US"/>
        </a:p>
      </dgm:t>
    </dgm:pt>
    <dgm:pt modelId="{05AA74EE-3CF6-42E8-B44F-87722C089938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>末后的</a:t>
          </a: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>人</a:t>
          </a: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/>
          </a:r>
          <a:endParaRPr lang="zh-CN" altLang="en-US" sz="3600" b="1">
            <a:latin typeface="+mn-ea"/>
            <a:cs typeface="SimSun" panose="02010600030101010101" pitchFamily="2" charset="-122"/>
            <a:sym typeface="+mn-ea"/>
          </a:endParaRPr>
        </a:p>
      </dgm:t>
    </dgm:pt>
    <dgm:pt modelId="{EB8ABC9C-C8B4-4A7A-AF93-DB6AE2524EC3}" cxnId="{BD25B0CD-92A1-4BE1-A9B3-88F59F8F1178}" type="parTrans">
      <dgm:prSet/>
      <dgm:spPr/>
    </dgm:pt>
    <dgm:pt modelId="{0D58554A-8986-45B1-9C1C-575BFDE2D781}" cxnId="{BD25B0CD-92A1-4BE1-A9B3-88F59F8F1178}" type="sibTrans">
      <dgm:prSet/>
      <dgm:spPr/>
    </dgm:pt>
    <dgm:pt modelId="{3519AE9B-A448-4699-988D-F9011E6829D5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>被称</a:t>
          </a: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>义</a:t>
          </a: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/>
          </a:r>
          <a:endParaRPr lang="zh-CN" altLang="en-US" sz="3600" b="1">
            <a:latin typeface="+mn-ea"/>
            <a:cs typeface="SimSun" panose="02010600030101010101" pitchFamily="2" charset="-122"/>
            <a:sym typeface="+mn-ea"/>
          </a:endParaRPr>
        </a:p>
      </dgm:t>
    </dgm:pt>
    <dgm:pt modelId="{435D4F86-7DA6-4658-8FDB-2EB8CBC5A6F2}" cxnId="{D9D342A5-52CE-42DD-8A35-ED3292E69793}" type="parTrans">
      <dgm:prSet/>
      <dgm:spPr/>
    </dgm:pt>
    <dgm:pt modelId="{A1598F61-F1B1-47F6-A848-CA04D114ED74}" cxnId="{D9D342A5-52CE-42DD-8A35-ED3292E69793}" type="sibTrans">
      <dgm:prSet/>
      <dgm:spPr/>
    </dgm:pt>
    <dgm:pt modelId="{A643D7C8-1D9F-48C0-A106-B9302E0BBB8B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>恩典和</a:t>
          </a: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>生命</a:t>
          </a:r>
          <a:r>
            <a:rPr lang="zh-CN" altLang="en-US" sz="3600" b="1">
              <a:latin typeface="+mn-ea"/>
              <a:cs typeface="SimSun" panose="02010600030101010101" pitchFamily="2" charset="-122"/>
              <a:sym typeface="+mn-ea"/>
            </a:rPr>
            <a:t/>
          </a:r>
          <a:endParaRPr lang="zh-CN" altLang="en-US" sz="3600" b="1">
            <a:latin typeface="+mn-ea"/>
            <a:cs typeface="SimSun" panose="02010600030101010101" pitchFamily="2" charset="-122"/>
            <a:sym typeface="+mn-ea"/>
          </a:endParaRPr>
        </a:p>
      </dgm:t>
    </dgm:pt>
    <dgm:pt modelId="{91DF32B9-A6A2-421C-9632-11E1DF13A9F2}" cxnId="{C2697D5D-BD59-4C9D-852B-50E8733781F0}" type="parTrans">
      <dgm:prSet/>
      <dgm:spPr/>
    </dgm:pt>
    <dgm:pt modelId="{5CF30B35-8137-4B91-807C-357835A3E959}" cxnId="{C2697D5D-BD59-4C9D-852B-50E8733781F0}" type="sibTrans">
      <dgm:prSet/>
      <dgm:spPr/>
    </dgm:pt>
    <dgm:pt modelId="{D5FB6A06-3991-4223-AD64-C4F7F6F4DF69}" type="pres">
      <dgm:prSet presAssocID="{468FBB7B-694A-47BF-865D-2F44C1051453}" presName="Name0" presStyleCnt="0">
        <dgm:presLayoutVars>
          <dgm:dir/>
          <dgm:animLvl val="lvl"/>
          <dgm:resizeHandles val="exact"/>
        </dgm:presLayoutVars>
      </dgm:prSet>
      <dgm:spPr/>
    </dgm:pt>
    <dgm:pt modelId="{5EB24CCF-928A-4018-A934-89F31F564A83}" type="pres">
      <dgm:prSet presAssocID="{BD5427FF-4EB1-4006-BF7F-42158E0C5129}" presName="composite" presStyleCnt="0"/>
      <dgm:spPr/>
    </dgm:pt>
    <dgm:pt modelId="{5D9704F8-5A95-419F-B794-1E2F82666BDB}" type="pres">
      <dgm:prSet presAssocID="{BD5427FF-4EB1-4006-BF7F-42158E0C512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C0A6D3D8-DBC2-45B6-8DEF-789A72552BB4}" type="pres">
      <dgm:prSet presAssocID="{BD5427FF-4EB1-4006-BF7F-42158E0C5129}" presName="desTx" presStyleLbl="alignAccFollowNode1" presStyleIdx="0" presStyleCnt="2">
        <dgm:presLayoutVars>
          <dgm:bulletEnabled val="1"/>
        </dgm:presLayoutVars>
      </dgm:prSet>
      <dgm:spPr/>
    </dgm:pt>
    <dgm:pt modelId="{C4F6D2AE-A2A5-43DC-B705-8E8ECE0E1613}" type="pres">
      <dgm:prSet presAssocID="{D47F9812-1256-4E44-A6BE-BEC559BE8FF3}" presName="space" presStyleCnt="0"/>
      <dgm:spPr/>
    </dgm:pt>
    <dgm:pt modelId="{C1832C44-4F6B-4ABA-88DC-7D5A80779E4B}" type="pres">
      <dgm:prSet presAssocID="{FE969E54-0D5D-4815-BDC4-3309E2F7325D}" presName="composite" presStyleCnt="0"/>
      <dgm:spPr/>
    </dgm:pt>
    <dgm:pt modelId="{3E0BA246-3456-471B-AD87-1436FD251DD8}" type="pres">
      <dgm:prSet presAssocID="{FE969E54-0D5D-4815-BDC4-3309E2F7325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33CF15AD-8A19-4E9A-9BED-239A79CAF737}" type="pres">
      <dgm:prSet presAssocID="{FE969E54-0D5D-4815-BDC4-3309E2F7325D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13A192A-66EF-4990-89E9-3E0101A3776B}" srcId="{468FBB7B-694A-47BF-865D-2F44C1051453}" destId="{BD5427FF-4EB1-4006-BF7F-42158E0C5129}" srcOrd="0" destOrd="0" parTransId="{A2F6D805-3B53-408A-A2A3-20BC3BF0D242}" sibTransId="{D47F9812-1256-4E44-A6BE-BEC559BE8FF3}"/>
    <dgm:cxn modelId="{29BA06D6-834C-49A5-8577-7F6E84D241E5}" srcId="{BD5427FF-4EB1-4006-BF7F-42158E0C5129}" destId="{3A7B819B-DBE9-4610-B22A-5573EA6D532D}" srcOrd="0" destOrd="0" parTransId="{DC4BEA23-BF6E-42AD-9BF0-CFBDE86A80F1}" sibTransId="{0BF6ACD3-AE1A-4691-8CBE-DBE77AB8A685}"/>
    <dgm:cxn modelId="{DF5164FC-76D6-4C2C-BAC0-6130BF99C908}" srcId="{BD5427FF-4EB1-4006-BF7F-42158E0C5129}" destId="{4363380A-3A3A-4D82-8AE0-784BB4161428}" srcOrd="1" destOrd="0" parTransId="{8AA95A09-1DC3-4655-8D92-7ED44DD509B8}" sibTransId="{E13DDA0D-0AC5-41B0-A4DD-943D72C5714E}"/>
    <dgm:cxn modelId="{6E379B38-43BB-4C14-9FB0-CE5FC1503A1C}" srcId="{BD5427FF-4EB1-4006-BF7F-42158E0C5129}" destId="{159BD24C-E770-41E3-AFDB-4C60873B6FE3}" srcOrd="2" destOrd="0" parTransId="{FB68213A-B92D-43A4-8A17-ED0378FF4D69}" sibTransId="{AE4A353A-BA4D-427D-A2FB-4478DF7A0218}"/>
    <dgm:cxn modelId="{ED617290-4142-4CAE-9C1C-5030089F9FD1}" srcId="{BD5427FF-4EB1-4006-BF7F-42158E0C5129}" destId="{F4EEEEE4-667B-4121-AAEC-655E5087C33B}" srcOrd="3" destOrd="0" parTransId="{82631A54-4033-4A88-91D4-A58C528E4532}" sibTransId="{D135F04C-A4D9-47D8-B472-A3ED28FDA969}"/>
    <dgm:cxn modelId="{19EBA17C-D61E-40B2-BCCA-C615B29A690D}" srcId="{468FBB7B-694A-47BF-865D-2F44C1051453}" destId="{FE969E54-0D5D-4815-BDC4-3309E2F7325D}" srcOrd="1" destOrd="0" parTransId="{B5D9FB86-EEBE-488F-B7DE-B7CF5C9166C5}" sibTransId="{D7D19B67-C01A-45D3-B5C7-B7E1B18A9F62}"/>
    <dgm:cxn modelId="{85F3BAEF-E284-439F-84D5-A3EB7BBBAC18}" srcId="{FE969E54-0D5D-4815-BDC4-3309E2F7325D}" destId="{35600F67-42C2-4D1B-B072-DC2A36FCB136}" srcOrd="0" destOrd="1" parTransId="{B4BC79E1-FDBA-43D1-A988-1BE8090EDA7A}" sibTransId="{AD46A0AA-C45A-46D2-89AF-28390F99F9D0}"/>
    <dgm:cxn modelId="{BD25B0CD-92A1-4BE1-A9B3-88F59F8F1178}" srcId="{FE969E54-0D5D-4815-BDC4-3309E2F7325D}" destId="{05AA74EE-3CF6-42E8-B44F-87722C089938}" srcOrd="1" destOrd="1" parTransId="{EB8ABC9C-C8B4-4A7A-AF93-DB6AE2524EC3}" sibTransId="{0D58554A-8986-45B1-9C1C-575BFDE2D781}"/>
    <dgm:cxn modelId="{D9D342A5-52CE-42DD-8A35-ED3292E69793}" srcId="{FE969E54-0D5D-4815-BDC4-3309E2F7325D}" destId="{3519AE9B-A448-4699-988D-F9011E6829D5}" srcOrd="2" destOrd="1" parTransId="{435D4F86-7DA6-4658-8FDB-2EB8CBC5A6F2}" sibTransId="{A1598F61-F1B1-47F6-A848-CA04D114ED74}"/>
    <dgm:cxn modelId="{C2697D5D-BD59-4C9D-852B-50E8733781F0}" srcId="{FE969E54-0D5D-4815-BDC4-3309E2F7325D}" destId="{A643D7C8-1D9F-48C0-A106-B9302E0BBB8B}" srcOrd="3" destOrd="1" parTransId="{91DF32B9-A6A2-421C-9632-11E1DF13A9F2}" sibTransId="{5CF30B35-8137-4B91-807C-357835A3E959}"/>
    <dgm:cxn modelId="{1F458E78-3B66-466A-A5DC-429446695DA1}" type="presOf" srcId="{468FBB7B-694A-47BF-865D-2F44C1051453}" destId="{D5FB6A06-3991-4223-AD64-C4F7F6F4DF69}" srcOrd="0" destOrd="0" presId="urn:microsoft.com/office/officeart/2005/8/layout/hList1"/>
    <dgm:cxn modelId="{046989DB-DD6B-4397-A6CA-9A4AB5CF447F}" type="presParOf" srcId="{D5FB6A06-3991-4223-AD64-C4F7F6F4DF69}" destId="{5EB24CCF-928A-4018-A934-89F31F564A83}" srcOrd="0" destOrd="0" presId="urn:microsoft.com/office/officeart/2005/8/layout/hList1"/>
    <dgm:cxn modelId="{72BFADE1-724E-45D8-82FC-E244A0145C15}" type="presParOf" srcId="{5EB24CCF-928A-4018-A934-89F31F564A83}" destId="{5D9704F8-5A95-419F-B794-1E2F82666BDB}" srcOrd="0" destOrd="0" presId="urn:microsoft.com/office/officeart/2005/8/layout/hList1"/>
    <dgm:cxn modelId="{4BB8B20C-9917-4C17-8706-75C4A567C6A2}" type="presOf" srcId="{BD5427FF-4EB1-4006-BF7F-42158E0C5129}" destId="{5D9704F8-5A95-419F-B794-1E2F82666BDB}" srcOrd="0" destOrd="0" presId="urn:microsoft.com/office/officeart/2005/8/layout/hList1"/>
    <dgm:cxn modelId="{D2840873-9215-4B9C-B574-70322C516B2E}" type="presParOf" srcId="{5EB24CCF-928A-4018-A934-89F31F564A83}" destId="{C0A6D3D8-DBC2-45B6-8DEF-789A72552BB4}" srcOrd="1" destOrd="0" presId="urn:microsoft.com/office/officeart/2005/8/layout/hList1"/>
    <dgm:cxn modelId="{23AEE772-20C6-49E7-A2FC-C6CBA189A1DE}" type="presOf" srcId="{3A7B819B-DBE9-4610-B22A-5573EA6D532D}" destId="{C0A6D3D8-DBC2-45B6-8DEF-789A72552BB4}" srcOrd="0" destOrd="0" presId="urn:microsoft.com/office/officeart/2005/8/layout/hList1"/>
    <dgm:cxn modelId="{AC3927F7-8F03-4FEB-B020-8AF5B3ADF5CE}" type="presOf" srcId="{4363380A-3A3A-4D82-8AE0-784BB4161428}" destId="{C0A6D3D8-DBC2-45B6-8DEF-789A72552BB4}" srcOrd="0" destOrd="1" presId="urn:microsoft.com/office/officeart/2005/8/layout/hList1"/>
    <dgm:cxn modelId="{53BEADFC-83E3-4A6A-9EB9-9B6A6F3B566C}" type="presOf" srcId="{159BD24C-E770-41E3-AFDB-4C60873B6FE3}" destId="{C0A6D3D8-DBC2-45B6-8DEF-789A72552BB4}" srcOrd="0" destOrd="2" presId="urn:microsoft.com/office/officeart/2005/8/layout/hList1"/>
    <dgm:cxn modelId="{77932028-0733-4572-9C9E-D73514BAFF8C}" type="presOf" srcId="{F4EEEEE4-667B-4121-AAEC-655E5087C33B}" destId="{C0A6D3D8-DBC2-45B6-8DEF-789A72552BB4}" srcOrd="0" destOrd="3" presId="urn:microsoft.com/office/officeart/2005/8/layout/hList1"/>
    <dgm:cxn modelId="{AAD43CED-807B-464D-831E-40FD1C930B97}" type="presParOf" srcId="{D5FB6A06-3991-4223-AD64-C4F7F6F4DF69}" destId="{C4F6D2AE-A2A5-43DC-B705-8E8ECE0E1613}" srcOrd="1" destOrd="0" presId="urn:microsoft.com/office/officeart/2005/8/layout/hList1"/>
    <dgm:cxn modelId="{8EB4C46F-80D6-44ED-AC15-F6E8BEBED53F}" type="presParOf" srcId="{D5FB6A06-3991-4223-AD64-C4F7F6F4DF69}" destId="{C1832C44-4F6B-4ABA-88DC-7D5A80779E4B}" srcOrd="2" destOrd="0" presId="urn:microsoft.com/office/officeart/2005/8/layout/hList1"/>
    <dgm:cxn modelId="{AE1C70B8-CE18-4EE6-BD00-CDA91FD1099E}" type="presParOf" srcId="{C1832C44-4F6B-4ABA-88DC-7D5A80779E4B}" destId="{3E0BA246-3456-471B-AD87-1436FD251DD8}" srcOrd="0" destOrd="2" presId="urn:microsoft.com/office/officeart/2005/8/layout/hList1"/>
    <dgm:cxn modelId="{E32007F1-1201-4CA9-9766-9BEC9F456E4A}" type="presOf" srcId="{FE969E54-0D5D-4815-BDC4-3309E2F7325D}" destId="{3E0BA246-3456-471B-AD87-1436FD251DD8}" srcOrd="0" destOrd="0" presId="urn:microsoft.com/office/officeart/2005/8/layout/hList1"/>
    <dgm:cxn modelId="{B7E368E4-B7D3-4B9B-B075-A5A8918331CF}" type="presParOf" srcId="{C1832C44-4F6B-4ABA-88DC-7D5A80779E4B}" destId="{33CF15AD-8A19-4E9A-9BED-239A79CAF737}" srcOrd="1" destOrd="2" presId="urn:microsoft.com/office/officeart/2005/8/layout/hList1"/>
    <dgm:cxn modelId="{939E9745-A22D-4160-A82E-AFFF79062E27}" type="presOf" srcId="{35600F67-42C2-4D1B-B072-DC2A36FCB136}" destId="{33CF15AD-8A19-4E9A-9BED-239A79CAF737}" srcOrd="0" destOrd="0" presId="urn:microsoft.com/office/officeart/2005/8/layout/hList1"/>
    <dgm:cxn modelId="{05C3CB90-11AE-4126-89C4-70FE0B1C107A}" type="presOf" srcId="{05AA74EE-3CF6-42E8-B44F-87722C089938}" destId="{33CF15AD-8A19-4E9A-9BED-239A79CAF737}" srcOrd="0" destOrd="1" presId="urn:microsoft.com/office/officeart/2005/8/layout/hList1"/>
    <dgm:cxn modelId="{1E23A627-7082-4C0C-B460-B617556BC9D6}" type="presOf" srcId="{3519AE9B-A448-4699-988D-F9011E6829D5}" destId="{33CF15AD-8A19-4E9A-9BED-239A79CAF737}" srcOrd="0" destOrd="2" presId="urn:microsoft.com/office/officeart/2005/8/layout/hList1"/>
    <dgm:cxn modelId="{E3F6CB39-C12A-42D3-A078-19C3A4055F10}" type="presOf" srcId="{A643D7C8-1D9F-48C0-A106-B9302E0BBB8B}" destId="{33CF15AD-8A19-4E9A-9BED-239A79CAF737}" srcOrd="0" destOrd="3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11194415" cy="5600065"/>
        <a:chOff x="0" y="0"/>
        <a:chExt cx="11194415" cy="5600065"/>
      </a:xfrm>
    </dsp:grpSpPr>
    <dsp:sp modelId="{5D9704F8-5A95-419F-B794-1E2F82666BDB}">
      <dsp:nvSpPr>
        <dsp:cNvPr id="3" name="Rectangles 2"/>
        <dsp:cNvSpPr/>
      </dsp:nvSpPr>
      <dsp:spPr bwMode="white">
        <a:xfrm>
          <a:off x="0" y="436632"/>
          <a:ext cx="5231035" cy="1872000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462280" tIns="264160" rIns="462280" bIns="2641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亚当</a:t>
          </a:r>
          <a:endParaRPr lang="zh-CN" altLang="en-US"/>
        </a:p>
      </dsp:txBody>
      <dsp:txXfrm>
        <a:off x="0" y="436632"/>
        <a:ext cx="5231035" cy="1872000"/>
      </dsp:txXfrm>
    </dsp:sp>
    <dsp:sp modelId="{C0A6D3D8-DBC2-45B6-8DEF-789A72552BB4}">
      <dsp:nvSpPr>
        <dsp:cNvPr id="4" name="Rectangles 3"/>
        <dsp:cNvSpPr/>
      </dsp:nvSpPr>
      <dsp:spPr bwMode="white">
        <a:xfrm>
          <a:off x="0" y="2308633"/>
          <a:ext cx="5231035" cy="285480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vert="horz" wrap="square" lIns="192024" tIns="192024" rIns="256032" bIns="288036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600" b="1">
              <a:solidFill>
                <a:schemeClr val="dk1"/>
              </a:solidFill>
              <a:sym typeface="+mn-ea"/>
            </a:rPr>
            <a:t>头一个</a:t>
          </a:r>
          <a:r>
            <a:rPr lang="zh-CN" altLang="en-US" sz="3600" b="1">
              <a:solidFill>
                <a:schemeClr val="dk1"/>
              </a:solidFill>
              <a:sym typeface="+mn-ea"/>
            </a:rPr>
            <a:t>人</a:t>
          </a:r>
          <a:endParaRPr lang="zh-CN" altLang="en-US" sz="3600" b="1">
            <a:solidFill>
              <a:schemeClr val="dk1"/>
            </a:solidFill>
            <a:sym typeface="+mn-ea"/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600" b="1">
              <a:solidFill>
                <a:schemeClr val="dk1"/>
              </a:solidFill>
              <a:sym typeface="+mn-ea"/>
            </a:rPr>
            <a:t>首先的</a:t>
          </a:r>
          <a:r>
            <a:rPr lang="zh-CN" altLang="en-US" sz="3600" b="1">
              <a:solidFill>
                <a:schemeClr val="dk1"/>
              </a:solidFill>
              <a:sym typeface="+mn-ea"/>
            </a:rPr>
            <a:t>人</a:t>
          </a:r>
          <a:endParaRPr lang="zh-CN" altLang="en-US" sz="3600" b="1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600" b="1">
              <a:solidFill>
                <a:schemeClr val="dk1"/>
              </a:solidFill>
              <a:sym typeface="+mn-ea"/>
            </a:rPr>
            <a:t>被</a:t>
          </a:r>
          <a:r>
            <a:rPr lang="zh-CN" altLang="en-US" sz="3600" b="1">
              <a:solidFill>
                <a:schemeClr val="dk1"/>
              </a:solidFill>
              <a:sym typeface="+mn-ea"/>
            </a:rPr>
            <a:t>定罪</a:t>
          </a:r>
          <a:endParaRPr lang="zh-CN" altLang="en-US" sz="3600" b="1">
            <a:solidFill>
              <a:schemeClr val="dk1"/>
            </a:solidFill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600" b="1">
              <a:solidFill>
                <a:schemeClr val="dk1"/>
              </a:solidFill>
              <a:sym typeface="+mn-ea"/>
            </a:rPr>
            <a:t>罪和</a:t>
          </a:r>
          <a:r>
            <a:rPr lang="zh-CN" altLang="en-US" sz="3600" b="1">
              <a:solidFill>
                <a:schemeClr val="dk1"/>
              </a:solidFill>
              <a:sym typeface="+mn-ea"/>
            </a:rPr>
            <a:t>死</a:t>
          </a:r>
          <a:endParaRPr lang="zh-CN" altLang="en-US" sz="3600" b="1">
            <a:solidFill>
              <a:schemeClr val="dk1"/>
            </a:solidFill>
            <a:sym typeface="+mn-ea"/>
          </a:endParaRPr>
        </a:p>
      </dsp:txBody>
      <dsp:txXfrm>
        <a:off x="0" y="2308633"/>
        <a:ext cx="5231035" cy="2854800"/>
      </dsp:txXfrm>
    </dsp:sp>
    <dsp:sp modelId="{3E0BA246-3456-471B-AD87-1436FD251DD8}">
      <dsp:nvSpPr>
        <dsp:cNvPr id="5" name="Rectangles 4"/>
        <dsp:cNvSpPr/>
      </dsp:nvSpPr>
      <dsp:spPr bwMode="white">
        <a:xfrm>
          <a:off x="5963380" y="436632"/>
          <a:ext cx="5231035" cy="1872000"/>
        </a:xfrm>
        <a:prstGeom prst="rect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462280" tIns="264160" rIns="462280" bIns="26416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/>
            <a:t>基督</a:t>
          </a:r>
          <a:endParaRPr lang="zh-CN" altLang="en-US"/>
        </a:p>
      </dsp:txBody>
      <dsp:txXfrm>
        <a:off x="5963380" y="436632"/>
        <a:ext cx="5231035" cy="1872000"/>
      </dsp:txXfrm>
    </dsp:sp>
    <dsp:sp modelId="{33CF15AD-8A19-4E9A-9BED-239A79CAF737}">
      <dsp:nvSpPr>
        <dsp:cNvPr id="6" name="Rectangles 5"/>
        <dsp:cNvSpPr/>
      </dsp:nvSpPr>
      <dsp:spPr bwMode="white">
        <a:xfrm>
          <a:off x="5963380" y="2308633"/>
          <a:ext cx="5231035" cy="285480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vert="horz" wrap="square" lIns="192024" tIns="192024" rIns="256032" bIns="288036" anchor="t"/>
        <a:lstStyle>
          <a:lvl1pPr algn="l">
            <a:defRPr sz="6500"/>
          </a:lvl1pPr>
          <a:lvl2pPr marL="285750" indent="-285750" algn="l">
            <a:defRPr sz="6500"/>
          </a:lvl2pPr>
          <a:lvl3pPr marL="571500" indent="-285750" algn="l">
            <a:defRPr sz="6500"/>
          </a:lvl3pPr>
          <a:lvl4pPr marL="857250" indent="-285750" algn="l">
            <a:defRPr sz="6500"/>
          </a:lvl4pPr>
          <a:lvl5pPr marL="1143000" indent="-285750" algn="l">
            <a:defRPr sz="6500"/>
          </a:lvl5pPr>
          <a:lvl6pPr marL="1428750" indent="-285750" algn="l">
            <a:defRPr sz="6500"/>
          </a:lvl6pPr>
          <a:lvl7pPr marL="1714500" indent="-285750" algn="l">
            <a:defRPr sz="6500"/>
          </a:lvl7pPr>
          <a:lvl8pPr marL="2000250" indent="-285750" algn="l">
            <a:defRPr sz="6500"/>
          </a:lvl8pPr>
          <a:lvl9pPr marL="2286000" indent="-285750" algn="l">
            <a:defRPr sz="6500"/>
          </a:lvl9pPr>
        </a:lstStyle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600" b="1">
              <a:solidFill>
                <a:schemeClr val="dk1"/>
              </a:solidFill>
              <a:latin typeface="+mn-ea"/>
              <a:cs typeface="SimSun" panose="02010600030101010101" pitchFamily="2" charset="-122"/>
              <a:sym typeface="+mn-ea"/>
            </a:rPr>
            <a:t>第二个</a:t>
          </a:r>
          <a:r>
            <a:rPr lang="zh-CN" altLang="en-US" sz="3600" b="1">
              <a:solidFill>
                <a:schemeClr val="dk1"/>
              </a:solidFill>
              <a:latin typeface="+mn-ea"/>
              <a:cs typeface="SimSun" panose="02010600030101010101" pitchFamily="2" charset="-122"/>
              <a:sym typeface="+mn-ea"/>
            </a:rPr>
            <a:t>人</a:t>
          </a:r>
          <a:endParaRPr lang="zh-CN" altLang="en-US" sz="3600" b="1">
            <a:solidFill>
              <a:schemeClr val="dk1"/>
            </a:solidFill>
            <a:latin typeface="+mn-ea"/>
            <a:cs typeface="SimSun" panose="02010600030101010101" pitchFamily="2" charset="-122"/>
            <a:sym typeface="+mn-ea"/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600" b="1">
              <a:solidFill>
                <a:schemeClr val="dk1"/>
              </a:solidFill>
              <a:latin typeface="+mn-ea"/>
              <a:cs typeface="SimSun" panose="02010600030101010101" pitchFamily="2" charset="-122"/>
              <a:sym typeface="+mn-ea"/>
            </a:rPr>
            <a:t>末后的</a:t>
          </a:r>
          <a:r>
            <a:rPr lang="zh-CN" altLang="en-US" sz="3600" b="1">
              <a:solidFill>
                <a:schemeClr val="dk1"/>
              </a:solidFill>
              <a:latin typeface="+mn-ea"/>
              <a:cs typeface="SimSun" panose="02010600030101010101" pitchFamily="2" charset="-122"/>
              <a:sym typeface="+mn-ea"/>
            </a:rPr>
            <a:t>人</a:t>
          </a:r>
          <a:endParaRPr lang="zh-CN" altLang="en-US" sz="3600" b="1">
            <a:solidFill>
              <a:schemeClr val="dk1"/>
            </a:solidFill>
            <a:latin typeface="+mn-ea"/>
            <a:cs typeface="SimSun" panose="02010600030101010101" pitchFamily="2" charset="-122"/>
            <a:sym typeface="+mn-ea"/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600" b="1">
              <a:solidFill>
                <a:schemeClr val="dk1"/>
              </a:solidFill>
              <a:latin typeface="+mn-ea"/>
              <a:cs typeface="SimSun" panose="02010600030101010101" pitchFamily="2" charset="-122"/>
              <a:sym typeface="+mn-ea"/>
            </a:rPr>
            <a:t>被称</a:t>
          </a:r>
          <a:r>
            <a:rPr lang="zh-CN" altLang="en-US" sz="3600" b="1">
              <a:solidFill>
                <a:schemeClr val="dk1"/>
              </a:solidFill>
              <a:latin typeface="+mn-ea"/>
              <a:cs typeface="SimSun" panose="02010600030101010101" pitchFamily="2" charset="-122"/>
              <a:sym typeface="+mn-ea"/>
            </a:rPr>
            <a:t>义</a:t>
          </a:r>
          <a:endParaRPr lang="zh-CN" altLang="en-US" sz="3600" b="1">
            <a:solidFill>
              <a:schemeClr val="dk1"/>
            </a:solidFill>
            <a:latin typeface="+mn-ea"/>
            <a:cs typeface="SimSun" panose="02010600030101010101" pitchFamily="2" charset="-122"/>
            <a:sym typeface="+mn-ea"/>
          </a:endParaRPr>
        </a:p>
        <a:p>
          <a:pPr marL="285750" lvl="1" indent="-2857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3600" b="1">
              <a:solidFill>
                <a:schemeClr val="dk1"/>
              </a:solidFill>
              <a:latin typeface="+mn-ea"/>
              <a:cs typeface="SimSun" panose="02010600030101010101" pitchFamily="2" charset="-122"/>
              <a:sym typeface="+mn-ea"/>
            </a:rPr>
            <a:t>恩典和</a:t>
          </a:r>
          <a:r>
            <a:rPr lang="zh-CN" altLang="en-US" sz="3600" b="1">
              <a:solidFill>
                <a:schemeClr val="dk1"/>
              </a:solidFill>
              <a:latin typeface="+mn-ea"/>
              <a:cs typeface="SimSun" panose="02010600030101010101" pitchFamily="2" charset="-122"/>
              <a:sym typeface="+mn-ea"/>
            </a:rPr>
            <a:t>生命</a:t>
          </a:r>
          <a:endParaRPr lang="zh-CN" altLang="en-US" sz="3600" b="1">
            <a:solidFill>
              <a:schemeClr val="dk1"/>
            </a:solidFill>
            <a:latin typeface="+mn-ea"/>
            <a:cs typeface="SimSun" panose="02010600030101010101" pitchFamily="2" charset="-122"/>
            <a:sym typeface="+mn-ea"/>
          </a:endParaRPr>
        </a:p>
      </dsp:txBody>
      <dsp:txXfrm>
        <a:off x="5963380" y="2308633"/>
        <a:ext cx="5231035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224933F-DC07-40D5-ABBA-DA036AAECD0E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6E835C55-FF58-4E29-9800-CA2B87A7BE5F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</a:fld>
            <a:endParaRPr lang="en-US" dirty="0"/>
          </a:p>
        </p:txBody>
      </p:sp>
      <p:pic>
        <p:nvPicPr>
          <p:cNvPr id="7" name="Picture 22" descr=" ytrtyrty azr uy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1" Type="http://schemas.openxmlformats.org/officeDocument/2006/relationships/slideLayout" Target="../slideLayouts/slideLayout7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5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numbered_sl_c_162-246转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74700" y="-8255"/>
            <a:ext cx="10421620" cy="6091555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3933358" y="6028069"/>
            <a:ext cx="4826635" cy="8299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 sz="4800" b="1" cap="none" spc="5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生命诗歌  </a:t>
            </a:r>
            <a:r>
              <a:rPr lang="en-US" altLang="zh-CN" sz="4800" b="1" cap="none" spc="5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181</a:t>
            </a:r>
            <a:r>
              <a:rPr lang="zh-CN" altLang="en-US" sz="4800" b="1" cap="none" spc="5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首</a:t>
            </a:r>
            <a:endParaRPr lang="zh-CN" altLang="en-US" sz="4800" b="1" cap="none" spc="50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739140" y="41910"/>
            <a:ext cx="4095750" cy="3587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3368040" y="726567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2018030" y="548640"/>
            <a:ext cx="81559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</a:rPr>
              <a:t>人得救后，为什么还会犯罪呢</a:t>
            </a:r>
            <a:endParaRPr lang="zh-CN" altLang="en-US" sz="44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703705" y="2852420"/>
            <a:ext cx="2237740" cy="11068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66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亚当</a:t>
            </a:r>
            <a:endParaRPr lang="zh-CN" altLang="en-US" sz="660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8040370" y="2852420"/>
            <a:ext cx="249682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66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基督</a:t>
            </a:r>
            <a:endParaRPr lang="zh-CN" altLang="en-US" sz="660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8" name="Text Box 17"/>
          <p:cNvSpPr txBox="1"/>
          <p:nvPr/>
        </p:nvSpPr>
        <p:spPr>
          <a:xfrm>
            <a:off x="695325" y="4364990"/>
            <a:ext cx="20440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罪和死</a:t>
            </a:r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Text Box 20"/>
          <p:cNvSpPr txBox="1"/>
          <p:nvPr/>
        </p:nvSpPr>
        <p:spPr>
          <a:xfrm>
            <a:off x="8912860" y="4292600"/>
            <a:ext cx="3208020" cy="70675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sym typeface="+mn-ea"/>
              </a:rPr>
              <a:t>恩典和生命</a:t>
            </a:r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sym typeface="+mn-ea"/>
            </a:endParaRPr>
          </a:p>
        </p:txBody>
      </p:sp>
      <p:sp>
        <p:nvSpPr>
          <p:cNvPr id="31" name="Curved Up Arrow 30"/>
          <p:cNvSpPr/>
          <p:nvPr/>
        </p:nvSpPr>
        <p:spPr>
          <a:xfrm>
            <a:off x="3071495" y="3860800"/>
            <a:ext cx="5841365" cy="165608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Curved Right Arrow 33"/>
          <p:cNvSpPr/>
          <p:nvPr/>
        </p:nvSpPr>
        <p:spPr>
          <a:xfrm rot="5400000">
            <a:off x="5190490" y="-753745"/>
            <a:ext cx="1354455" cy="5786755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p>
            <a:pPr algn="ctr"/>
            <a:endParaRPr lang="en-US">
              <a:solidFill>
                <a:schemeClr val="accent4"/>
              </a:solidFill>
              <a:effectLst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1824355" y="2149475"/>
            <a:ext cx="80879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5" name="对象2"/>
          <p:cNvSpPr/>
          <p:nvPr>
            <p:custDataLst>
              <p:tags r:id="rId1"/>
            </p:custDataLst>
          </p:nvPr>
        </p:nvSpPr>
        <p:spPr>
          <a:xfrm>
            <a:off x="608647" y="1092518"/>
            <a:ext cx="10798811" cy="1240989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txBody>
          <a:bodyPr wrap="square"/>
          <a:p>
            <a:pPr algn="just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对象2"/>
          <p:cNvSpPr/>
          <p:nvPr>
            <p:custDataLst>
              <p:tags r:id="rId2"/>
            </p:custDataLst>
          </p:nvPr>
        </p:nvSpPr>
        <p:spPr>
          <a:xfrm>
            <a:off x="608647" y="1092518"/>
            <a:ext cx="10798811" cy="2538929"/>
          </a:xfrm>
          <a:prstGeom prst="roundRect">
            <a:avLst>
              <a:gd name="adj" fmla="val 25001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txBody>
          <a:bodyPr wrap="square"/>
          <a:p>
            <a:pPr algn="just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0" name="对象2"/>
          <p:cNvSpPr/>
          <p:nvPr>
            <p:custDataLst>
              <p:tags r:id="rId3"/>
            </p:custDataLst>
          </p:nvPr>
        </p:nvSpPr>
        <p:spPr>
          <a:xfrm>
            <a:off x="608647" y="1092518"/>
            <a:ext cx="10798811" cy="3940810"/>
          </a:xfrm>
          <a:prstGeom prst="roundRect">
            <a:avLst>
              <a:gd name="adj" fmla="val 15703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  <a:prstDash val="dash"/>
          </a:ln>
        </p:spPr>
        <p:txBody>
          <a:bodyPr wrap="square"/>
          <a:p>
            <a:pPr algn="just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2" name="对象4"/>
          <p:cNvSpPr/>
          <p:nvPr>
            <p:custDataLst>
              <p:tags r:id="rId4"/>
            </p:custDataLst>
          </p:nvPr>
        </p:nvSpPr>
        <p:spPr>
          <a:xfrm>
            <a:off x="1809750" y="1797685"/>
            <a:ext cx="8902065" cy="1042035"/>
          </a:xfrm>
          <a:prstGeom prst="roundRect">
            <a:avLst/>
          </a:prstGeom>
          <a:solidFill>
            <a:schemeClr val="accent1">
              <a:lumMod val="10000"/>
              <a:lumOff val="90000"/>
            </a:schemeClr>
          </a:soli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972185" numCol="1" spcCol="0" rtlCol="0" fromWordArt="0" anchor="ctr" anchorCtr="0" forceAA="0" compatLnSpc="1">
            <a:normAutofit/>
          </a:bodyPr>
          <a:p>
            <a:pPr lvl="0" algn="l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altLang="en-US" sz="2400" b="1">
                <a:solidFill>
                  <a:schemeClr val="tx1"/>
                </a:solidFill>
                <a:sym typeface="+mn-ea"/>
              </a:rPr>
              <a:t>7:18 </a:t>
            </a:r>
            <a:r>
              <a:rPr lang="zh-CN" altLang="en-US" sz="2400" b="1">
                <a:solidFill>
                  <a:schemeClr val="tx1"/>
                </a:solidFill>
                <a:sym typeface="+mn-ea"/>
              </a:rPr>
              <a:t>我也知道，在我里头，就是我肉体之中，没有良善。因为，立志为善由得我，只是行出来由不得我。</a:t>
            </a:r>
            <a:endParaRPr lang="zh-CN" altLang="en-US" sz="2400" b="1" dirty="0">
              <a:solidFill>
                <a:schemeClr val="tx1"/>
              </a:solidFill>
              <a:latin typeface="+mn-lt"/>
              <a:sym typeface="+mn-ea"/>
            </a:endParaRPr>
          </a:p>
        </p:txBody>
      </p:sp>
      <p:sp>
        <p:nvSpPr>
          <p:cNvPr id="13" name="对象5"/>
          <p:cNvSpPr/>
          <p:nvPr>
            <p:custDataLst>
              <p:tags r:id="rId5"/>
            </p:custDataLst>
          </p:nvPr>
        </p:nvSpPr>
        <p:spPr>
          <a:xfrm>
            <a:off x="2020887" y="1951673"/>
            <a:ext cx="733136" cy="734060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1" forceAA="0" compatLnSpc="1">
            <a:noAutofit/>
          </a:bodyPr>
          <a:p>
            <a:pPr lvl="0" algn="l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sz="2000" b="1">
                <a:solidFill>
                  <a:schemeClr val="lt1">
                    <a:lumMod val="100000"/>
                  </a:schemeClr>
                </a:solidFill>
                <a:latin typeface="+mn-lt"/>
                <a:sym typeface="+mn-lt"/>
              </a:rPr>
              <a:t>1</a:t>
            </a:r>
            <a:endParaRPr lang="en-US" sz="2000" b="1" dirty="0">
              <a:solidFill>
                <a:schemeClr val="lt1">
                  <a:lumMod val="100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15" name="对象7"/>
          <p:cNvSpPr/>
          <p:nvPr>
            <p:custDataLst>
              <p:tags r:id="rId6"/>
            </p:custDataLst>
          </p:nvPr>
        </p:nvSpPr>
        <p:spPr>
          <a:xfrm>
            <a:off x="1809750" y="3115945"/>
            <a:ext cx="8901430" cy="1042035"/>
          </a:xfrm>
          <a:prstGeom prst="roundRect">
            <a:avLst/>
          </a:prstGeom>
          <a:solidFill>
            <a:schemeClr val="accent1">
              <a:lumMod val="10000"/>
              <a:lumOff val="90000"/>
            </a:schemeClr>
          </a:soli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972185" numCol="1" spcCol="0" rtlCol="0" fromWordArt="0" anchor="ctr" anchorCtr="0" forceAA="0" compatLnSpc="1">
            <a:normAutofit/>
          </a:bodyPr>
          <a:p>
            <a:pPr lvl="0" algn="l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altLang="en-US" sz="2400" b="1">
                <a:solidFill>
                  <a:schemeClr val="tx1"/>
                </a:solidFill>
                <a:sym typeface="+mn-ea"/>
              </a:rPr>
              <a:t>7:23 </a:t>
            </a:r>
            <a:r>
              <a:rPr lang="zh-CN" altLang="en-US" sz="2400" b="1">
                <a:solidFill>
                  <a:schemeClr val="tx1"/>
                </a:solidFill>
                <a:sym typeface="+mn-ea"/>
              </a:rPr>
              <a:t>但我觉得肢体中另有个律和我心中的律交战，把我掳去，叫我附从那肢体中犯罪的律。</a:t>
            </a:r>
            <a:endParaRPr lang="zh-CN" altLang="en-US" sz="2400" b="1" dirty="0">
              <a:solidFill>
                <a:schemeClr val="tx1"/>
              </a:solidFill>
              <a:latin typeface="+mn-lt"/>
              <a:sym typeface="+mn-ea"/>
            </a:endParaRPr>
          </a:p>
        </p:txBody>
      </p:sp>
      <p:sp>
        <p:nvSpPr>
          <p:cNvPr id="16" name="对象8"/>
          <p:cNvSpPr/>
          <p:nvPr>
            <p:custDataLst>
              <p:tags r:id="rId7"/>
            </p:custDataLst>
          </p:nvPr>
        </p:nvSpPr>
        <p:spPr>
          <a:xfrm>
            <a:off x="2020887" y="3269933"/>
            <a:ext cx="733136" cy="734060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1" forceAA="0" compatLnSpc="1">
            <a:noAutofit/>
          </a:bodyPr>
          <a:p>
            <a:pPr lvl="0" algn="l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sz="2000" b="1">
                <a:solidFill>
                  <a:schemeClr val="lt1">
                    <a:lumMod val="100000"/>
                  </a:schemeClr>
                </a:solidFill>
                <a:latin typeface="+mn-lt"/>
                <a:sym typeface="+mn-lt"/>
              </a:rPr>
              <a:t>2</a:t>
            </a:r>
            <a:endParaRPr lang="en-US" sz="2000" b="1" dirty="0">
              <a:solidFill>
                <a:schemeClr val="lt1">
                  <a:lumMod val="100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18" name="对象10"/>
          <p:cNvSpPr/>
          <p:nvPr>
            <p:custDataLst>
              <p:tags r:id="rId8"/>
            </p:custDataLst>
          </p:nvPr>
        </p:nvSpPr>
        <p:spPr>
          <a:xfrm>
            <a:off x="1809750" y="4423410"/>
            <a:ext cx="8846820" cy="1042035"/>
          </a:xfrm>
          <a:prstGeom prst="roundRect">
            <a:avLst>
              <a:gd name="adj" fmla="val 21493"/>
            </a:avLst>
          </a:prstGeom>
          <a:solidFill>
            <a:schemeClr val="accent1">
              <a:lumMod val="10000"/>
              <a:lumOff val="90000"/>
            </a:schemeClr>
          </a:soli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972185" numCol="1" spcCol="0" rtlCol="0" fromWordArt="0" anchor="ctr" anchorCtr="0" forceAA="0" compatLnSpc="1">
            <a:normAutofit/>
          </a:bodyPr>
          <a:p>
            <a:pPr lvl="0" algn="l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altLang="en-US" sz="2400" b="1">
                <a:solidFill>
                  <a:schemeClr val="tx1"/>
                </a:solidFill>
                <a:sym typeface="+mn-ea"/>
              </a:rPr>
              <a:t>8:6 </a:t>
            </a:r>
            <a:r>
              <a:rPr lang="zh-CN" altLang="en-US" sz="2400" b="1">
                <a:solidFill>
                  <a:schemeClr val="tx1"/>
                </a:solidFill>
                <a:sym typeface="+mn-ea"/>
              </a:rPr>
              <a:t>体贴肉体的，就是死；体贴圣灵的，乃是生命、平安。</a:t>
            </a:r>
            <a:endParaRPr lang="zh-CN" altLang="en-US" sz="2400" b="1" dirty="0">
              <a:solidFill>
                <a:schemeClr val="tx1"/>
              </a:solidFill>
              <a:latin typeface="+mn-lt"/>
              <a:sym typeface="+mn-ea"/>
            </a:endParaRPr>
          </a:p>
        </p:txBody>
      </p:sp>
      <p:sp>
        <p:nvSpPr>
          <p:cNvPr id="19" name="对象11"/>
          <p:cNvSpPr/>
          <p:nvPr>
            <p:custDataLst>
              <p:tags r:id="rId9"/>
            </p:custDataLst>
          </p:nvPr>
        </p:nvSpPr>
        <p:spPr>
          <a:xfrm>
            <a:off x="2020887" y="4577398"/>
            <a:ext cx="733136" cy="734060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1" forceAA="0" compatLnSpc="1">
            <a:noAutofit/>
          </a:bodyPr>
          <a:p>
            <a:pPr lvl="0" algn="l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sz="2000" b="1">
                <a:solidFill>
                  <a:schemeClr val="lt1">
                    <a:lumMod val="100000"/>
                  </a:schemeClr>
                </a:solidFill>
                <a:latin typeface="+mn-lt"/>
                <a:sym typeface="+mn-lt"/>
              </a:rPr>
              <a:t>3</a:t>
            </a:r>
            <a:endParaRPr lang="en-US" sz="2000" b="1" dirty="0">
              <a:solidFill>
                <a:schemeClr val="lt1">
                  <a:lumMod val="100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20" name="对象12"/>
          <p:cNvSpPr/>
          <p:nvPr>
            <p:custDataLst>
              <p:tags r:id="rId10"/>
            </p:custDataLst>
          </p:nvPr>
        </p:nvSpPr>
        <p:spPr>
          <a:xfrm>
            <a:off x="1809750" y="524510"/>
            <a:ext cx="8879205" cy="988060"/>
          </a:xfrm>
          <a:prstGeom prst="roundRect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2">
                  <a:alpha val="100000"/>
                </a:schemeClr>
              </a:gs>
            </a:gsLst>
            <a:lin ang="0" scaled="0"/>
          </a:gradFill>
          <a:ln w="2540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1" forceAA="0" compatLnSpc="1">
            <a:normAutofit/>
          </a:bodyPr>
          <a:p>
            <a:pPr lvl="0" algn="l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sym typeface="+mn-ea"/>
              </a:rPr>
              <a:t>罗马书</a:t>
            </a:r>
            <a:r>
              <a:rPr lang="en-US" altLang="en-US" sz="2800">
                <a:sym typeface="+mn-ea"/>
              </a:rPr>
              <a:t> </a:t>
            </a:r>
            <a:endParaRPr lang="en-US" sz="2800" b="1" dirty="0">
              <a:solidFill>
                <a:schemeClr val="lt1">
                  <a:lumMod val="100000"/>
                </a:schemeClr>
              </a:solidFill>
              <a:latin typeface="+mj-lt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2018030" y="548640"/>
            <a:ext cx="8155940" cy="7683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4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</a:rPr>
              <a:t>人得救后，为什么还会犯罪呢？</a:t>
            </a:r>
            <a:endParaRPr lang="zh-CN" altLang="en-US" sz="44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703705" y="2852420"/>
            <a:ext cx="223774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66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亚当</a:t>
            </a:r>
            <a:endParaRPr lang="zh-CN" altLang="en-US" sz="660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8040370" y="2852420"/>
            <a:ext cx="2496820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66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基督</a:t>
            </a:r>
            <a:endParaRPr lang="zh-CN" altLang="en-US" sz="660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8" name="Text Box 17"/>
          <p:cNvSpPr txBox="1"/>
          <p:nvPr/>
        </p:nvSpPr>
        <p:spPr>
          <a:xfrm>
            <a:off x="695325" y="4364990"/>
            <a:ext cx="20440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罪和死</a:t>
            </a:r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Text Box 20"/>
          <p:cNvSpPr txBox="1"/>
          <p:nvPr/>
        </p:nvSpPr>
        <p:spPr>
          <a:xfrm>
            <a:off x="8912860" y="4292600"/>
            <a:ext cx="32080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sym typeface="+mn-ea"/>
              </a:rPr>
              <a:t>恩典和生命</a:t>
            </a:r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sym typeface="+mn-ea"/>
            </a:endParaRPr>
          </a:p>
        </p:txBody>
      </p:sp>
      <p:sp>
        <p:nvSpPr>
          <p:cNvPr id="25" name="Text Box 24"/>
          <p:cNvSpPr txBox="1"/>
          <p:nvPr/>
        </p:nvSpPr>
        <p:spPr>
          <a:xfrm>
            <a:off x="4943475" y="4149090"/>
            <a:ext cx="41789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体贴圣灵</a:t>
            </a:r>
            <a:endParaRPr lang="zh-CN" altLang="en-US" sz="36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zh-CN" alt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回到灵中</a:t>
            </a:r>
            <a:endParaRPr lang="zh-CN" altLang="en-US" sz="36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Curved Up Arrow 30"/>
          <p:cNvSpPr/>
          <p:nvPr/>
        </p:nvSpPr>
        <p:spPr>
          <a:xfrm>
            <a:off x="3071495" y="3860800"/>
            <a:ext cx="5841365" cy="165608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Curved Right Arrow 33"/>
          <p:cNvSpPr/>
          <p:nvPr/>
        </p:nvSpPr>
        <p:spPr>
          <a:xfrm rot="5400000">
            <a:off x="5190490" y="-753745"/>
            <a:ext cx="1354455" cy="5786755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p>
            <a:pPr algn="ctr"/>
            <a:endParaRPr lang="en-US">
              <a:solidFill>
                <a:schemeClr val="accent4"/>
              </a:solidFill>
              <a:effectLst/>
            </a:endParaRPr>
          </a:p>
        </p:txBody>
      </p:sp>
      <p:sp>
        <p:nvSpPr>
          <p:cNvPr id="37" name="Text Box 36"/>
          <p:cNvSpPr txBox="1"/>
          <p:nvPr/>
        </p:nvSpPr>
        <p:spPr>
          <a:xfrm>
            <a:off x="5064125" y="1934210"/>
            <a:ext cx="2310130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体贴肉体</a:t>
            </a:r>
            <a:endParaRPr lang="zh-CN" altLang="en-US" sz="36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2018030" y="548640"/>
            <a:ext cx="81559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</a:rPr>
              <a:t>人得救后，为什么还会犯罪呢？</a:t>
            </a:r>
            <a:endParaRPr lang="zh-CN" altLang="en-US" sz="44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703705" y="2852420"/>
            <a:ext cx="2237740" cy="11068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66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亚当</a:t>
            </a:r>
            <a:endParaRPr lang="zh-CN" altLang="en-US" sz="660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8040370" y="2852420"/>
            <a:ext cx="2496820" cy="11068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66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基督</a:t>
            </a:r>
            <a:endParaRPr lang="zh-CN" altLang="en-US" sz="660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8" name="Text Box 17"/>
          <p:cNvSpPr txBox="1"/>
          <p:nvPr/>
        </p:nvSpPr>
        <p:spPr>
          <a:xfrm>
            <a:off x="695325" y="4364990"/>
            <a:ext cx="20440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罪和死</a:t>
            </a:r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21" name="Text Box 20"/>
          <p:cNvSpPr txBox="1"/>
          <p:nvPr/>
        </p:nvSpPr>
        <p:spPr>
          <a:xfrm>
            <a:off x="8912860" y="4292600"/>
            <a:ext cx="320802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sym typeface="+mn-ea"/>
              </a:rPr>
              <a:t>恩典和生命</a:t>
            </a:r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sym typeface="+mn-ea"/>
            </a:endParaRPr>
          </a:p>
        </p:txBody>
      </p:sp>
      <p:sp>
        <p:nvSpPr>
          <p:cNvPr id="25" name="Text Box 24"/>
          <p:cNvSpPr txBox="1"/>
          <p:nvPr/>
        </p:nvSpPr>
        <p:spPr>
          <a:xfrm>
            <a:off x="4337685" y="3860800"/>
            <a:ext cx="41789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呼求主耶稣的名</a:t>
            </a:r>
            <a:endParaRPr lang="zh-CN" altLang="en-US" sz="36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1" name="Curved Up Arrow 30"/>
          <p:cNvSpPr/>
          <p:nvPr/>
        </p:nvSpPr>
        <p:spPr>
          <a:xfrm>
            <a:off x="3071495" y="3860800"/>
            <a:ext cx="5841365" cy="165608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Curved Right Arrow 33"/>
          <p:cNvSpPr/>
          <p:nvPr/>
        </p:nvSpPr>
        <p:spPr>
          <a:xfrm rot="5400000">
            <a:off x="5190490" y="-753745"/>
            <a:ext cx="1354455" cy="5786755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p>
            <a:pPr algn="ctr"/>
            <a:endParaRPr lang="en-US">
              <a:solidFill>
                <a:schemeClr val="accent4"/>
              </a:solidFill>
              <a:effectLst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695325" y="764540"/>
            <a:ext cx="11273790" cy="383095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marL="0" indent="0" algn="ctr" eaLnBrk="1" latinLnBrk="0" hangingPunct="1">
              <a:lnSpc>
                <a:spcPct val="150000"/>
              </a:lnSpc>
            </a:pPr>
            <a:r>
              <a:rPr lang="zh-CN" altLang="en-US" sz="5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这就是神的救法，</a:t>
            </a:r>
            <a:endParaRPr lang="zh-CN" altLang="en-US" sz="54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  <a:cs typeface="+mn-ea"/>
            </a:endParaRPr>
          </a:p>
          <a:p>
            <a:pPr marL="0" indent="0" algn="ctr" eaLnBrk="1" latinLnBrk="0" hangingPunct="1">
              <a:lnSpc>
                <a:spcPct val="150000"/>
              </a:lnSpc>
            </a:pPr>
            <a:r>
              <a:rPr lang="zh-CN" altLang="en-US" sz="5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把我们从亚当里迁到基督里，</a:t>
            </a:r>
            <a:endParaRPr lang="zh-CN" altLang="en-US" sz="54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  <a:cs typeface="+mn-ea"/>
            </a:endParaRPr>
          </a:p>
          <a:p>
            <a:pPr marL="0" indent="0" algn="ctr" eaLnBrk="1" latinLnBrk="0" hangingPunct="1">
              <a:lnSpc>
                <a:spcPct val="150000"/>
              </a:lnSpc>
            </a:pPr>
            <a:r>
              <a:rPr lang="zh-CN" altLang="en-US" sz="5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叫我们因主耶稣基督得着永远的生命。</a:t>
            </a:r>
            <a:endParaRPr lang="zh-CN" altLang="en-US" sz="54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strator\Desktop\numbered_sl_c_162-246转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91135" y="404495"/>
            <a:ext cx="11861800" cy="56413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3645025"/>
            <a:ext cx="12192000" cy="1928813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9336" y="3704556"/>
            <a:ext cx="11953328" cy="180975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zh-CN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itchFamily="2" charset="-122"/>
                <a:ea typeface="华文新魏" pitchFamily="2" charset="-122"/>
              </a:rPr>
              <a:t>从亚当里</a:t>
            </a:r>
            <a:r>
              <a:rPr lang="zh-CN" altLang="zh-CN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itchFamily="2" charset="-122"/>
                <a:ea typeface="华文新魏" pitchFamily="2" charset="-122"/>
              </a:rPr>
              <a:t>迁到基督里</a:t>
            </a:r>
            <a:endParaRPr lang="zh-CN" altLang="zh-CN" sz="96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0416480" y="116632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999105" y="908685"/>
            <a:ext cx="7002145" cy="10147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6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宇宙中只有两个人</a:t>
            </a:r>
            <a:endParaRPr lang="zh-CN" alt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2495550" y="2924810"/>
            <a:ext cx="263906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0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亚当</a:t>
            </a:r>
            <a:endParaRPr lang="zh-CN" altLang="en-US" sz="800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7103745" y="2997200"/>
            <a:ext cx="245173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0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基督</a:t>
            </a:r>
            <a:endParaRPr lang="zh-CN" altLang="en-US" sz="800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650490" y="6667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79425" y="548640"/>
            <a:ext cx="10924540" cy="5645785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9671685" y="5816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839470" y="882650"/>
            <a:ext cx="9839325" cy="51142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0" indent="0" eaLnBrk="1" latinLnBrk="0" hangingPunct="1">
              <a:lnSpc>
                <a:spcPct val="150000"/>
              </a:lnSpc>
            </a:pPr>
            <a:r>
              <a:rPr lang="en-US" altLang="en-US" sz="32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 </a:t>
            </a:r>
            <a:r>
              <a:rPr lang="zh-CN" altLang="en-US" sz="44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经上也是这样记着说：</a:t>
            </a:r>
            <a:r>
              <a:rPr lang="en-US" altLang="en-US" sz="44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“</a:t>
            </a:r>
            <a:r>
              <a:rPr lang="zh-CN" altLang="en-US" sz="44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首先的人亚当成了有灵的活人；末后的亚当成了叫人活的灵。</a:t>
            </a:r>
            <a:r>
              <a:rPr lang="en-US" altLang="zh-CN" sz="44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”</a:t>
            </a:r>
            <a:r>
              <a:rPr lang="en-US" altLang="zh-CN" sz="44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……</a:t>
            </a:r>
            <a:r>
              <a:rPr lang="zh-CN" altLang="en-US" sz="44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头一个人是出于地，乃属土；第二个人是出于天。</a:t>
            </a:r>
            <a:endParaRPr lang="zh-CN" altLang="en-US" sz="44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marL="0" indent="0" algn="r" eaLnBrk="1" latinLnBrk="0" hangingPunct="1">
              <a:lnSpc>
                <a:spcPct val="150000"/>
              </a:lnSpc>
            </a:pPr>
            <a:r>
              <a:rPr lang="zh-CN" altLang="en-US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（</a:t>
            </a:r>
            <a:r>
              <a:rPr lang="zh-CN" altLang="en-US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哥林多前书</a:t>
            </a:r>
            <a:r>
              <a:rPr lang="en-US" altLang="en-US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 15:45</a:t>
            </a:r>
            <a:r>
              <a:rPr lang="zh-CN" altLang="en-US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、</a:t>
            </a:r>
            <a:r>
              <a:rPr lang="en-US" altLang="zh-CN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47</a:t>
            </a:r>
            <a:r>
              <a:rPr lang="zh-CN" altLang="en-US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）</a:t>
            </a:r>
            <a:endParaRPr lang="zh-CN" altLang="en-US" sz="40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76885" y="44450"/>
            <a:ext cx="10927080" cy="6264275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9671685" y="5816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695325" y="-171450"/>
            <a:ext cx="9839325" cy="51142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0" indent="0" eaLnBrk="1" latinLnBrk="0" hangingPunct="1">
              <a:lnSpc>
                <a:spcPct val="150000"/>
              </a:lnSpc>
            </a:pPr>
            <a:r>
              <a:rPr lang="en-US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17 </a:t>
            </a:r>
            <a:r>
              <a:rPr lang="zh-CN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若因一人的过犯，死就因这一人作了王，何况那些受洪恩又蒙所赐之义的，岂不更要因耶稣基督一人在生命中作王吗？</a:t>
            </a:r>
            <a:r>
              <a:rPr lang="en-US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18 </a:t>
            </a:r>
            <a:r>
              <a:rPr lang="zh-CN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如此说来，因一次的过犯，众人都被定罪；照样，因一次的义行，众人也就被称义得生命了。</a:t>
            </a:r>
            <a:endParaRPr lang="zh-CN" altLang="en-US" sz="28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marL="0" indent="0" eaLnBrk="1" latinLnBrk="0" hangingPunct="1">
              <a:lnSpc>
                <a:spcPct val="150000"/>
              </a:lnSpc>
            </a:pPr>
            <a:r>
              <a:rPr lang="en-US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19 </a:t>
            </a:r>
            <a:r>
              <a:rPr lang="zh-CN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因一人的悖逆，众人成为罪人；照样，因一人的顺从，众人也成为义了。</a:t>
            </a:r>
            <a:endParaRPr lang="zh-CN" altLang="en-US" sz="28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marL="0" indent="0" eaLnBrk="1" latinLnBrk="0" hangingPunct="1">
              <a:lnSpc>
                <a:spcPct val="150000"/>
              </a:lnSpc>
            </a:pPr>
            <a:r>
              <a:rPr lang="en-US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20 </a:t>
            </a:r>
            <a:r>
              <a:rPr lang="zh-CN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律法本是外添的，叫过犯显多；只是罪在哪里显多，恩典就更显多了。</a:t>
            </a:r>
            <a:endParaRPr lang="zh-CN" altLang="en-US" sz="28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marL="0" indent="0" eaLnBrk="1" latinLnBrk="0" hangingPunct="1">
              <a:lnSpc>
                <a:spcPct val="150000"/>
              </a:lnSpc>
            </a:pPr>
            <a:r>
              <a:rPr lang="en-US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21 </a:t>
            </a:r>
            <a:r>
              <a:rPr lang="zh-CN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就如罪作王叫人死；照样，恩典也藉着义作王，叫人因我们的主耶稣基督得永生。（</a:t>
            </a:r>
            <a:r>
              <a:rPr lang="zh-CN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罗马书</a:t>
            </a:r>
            <a:r>
              <a:rPr lang="en-US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 5</a:t>
            </a:r>
            <a:r>
              <a:rPr lang="zh-CN" altLang="en-US" sz="28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章）</a:t>
            </a:r>
            <a:endParaRPr lang="zh-CN" altLang="en-US" sz="28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marL="0" indent="0" eaLnBrk="1" latinLnBrk="0" hangingPunct="1">
              <a:lnSpc>
                <a:spcPct val="150000"/>
              </a:lnSpc>
            </a:pPr>
            <a:endParaRPr lang="zh-CN" altLang="en-US" sz="28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79425" y="548640"/>
            <a:ext cx="10924540" cy="5645785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9671685" y="5816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839470" y="882650"/>
            <a:ext cx="9839325" cy="51142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0" indent="0" eaLnBrk="1" latinLnBrk="0" hangingPunct="1">
              <a:lnSpc>
                <a:spcPct val="150000"/>
              </a:lnSpc>
            </a:pPr>
            <a:r>
              <a:rPr lang="en-US" altLang="en-US" sz="32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 </a:t>
            </a:r>
            <a:endParaRPr lang="zh-CN" altLang="en-US" sz="44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  <a:p>
            <a:pPr marL="0" indent="0" algn="ctr" eaLnBrk="1" latinLnBrk="0" hangingPunct="1">
              <a:lnSpc>
                <a:spcPct val="150000"/>
              </a:lnSpc>
            </a:pPr>
            <a:r>
              <a:rPr lang="zh-CN" altLang="en-US" sz="4000" b="1">
                <a:latin typeface="+mn-ea"/>
                <a:cs typeface="SimSun" panose="02010600030101010101" pitchFamily="2" charset="-122"/>
                <a:sym typeface="+mn-ea"/>
              </a:rPr>
              <a:t>在亚当里众人都死了；</a:t>
            </a:r>
            <a:endParaRPr lang="zh-CN" altLang="en-US" sz="4000" b="1">
              <a:latin typeface="+mn-ea"/>
              <a:cs typeface="SimSun" panose="02010600030101010101" pitchFamily="2" charset="-122"/>
              <a:sym typeface="+mn-ea"/>
            </a:endParaRPr>
          </a:p>
          <a:p>
            <a:pPr marL="0" indent="0" algn="ctr" eaLnBrk="1" latinLnBrk="0" hangingPunct="1">
              <a:lnSpc>
                <a:spcPct val="150000"/>
              </a:lnSpc>
            </a:pPr>
            <a:r>
              <a:rPr lang="zh-CN" altLang="en-US" sz="4000" b="1">
                <a:latin typeface="+mn-ea"/>
                <a:cs typeface="SimSun" panose="02010600030101010101" pitchFamily="2" charset="-122"/>
                <a:sym typeface="+mn-ea"/>
              </a:rPr>
              <a:t>照样，在基督里众人也都要复活。</a:t>
            </a:r>
            <a:endParaRPr lang="zh-CN" altLang="en-US" sz="40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  <a:p>
            <a:pPr marL="0" indent="0" algn="ctr" eaLnBrk="1" latinLnBrk="0" hangingPunct="1">
              <a:lnSpc>
                <a:spcPct val="150000"/>
              </a:lnSpc>
            </a:pPr>
            <a:r>
              <a:rPr lang="en-US" altLang="zh-CN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                  </a:t>
            </a:r>
            <a:r>
              <a:rPr lang="zh-CN" altLang="en-US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（</a:t>
            </a:r>
            <a:r>
              <a:rPr lang="zh-CN" altLang="en-US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哥林多前书</a:t>
            </a:r>
            <a:r>
              <a:rPr lang="en-US" altLang="en-US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 15:22</a:t>
            </a:r>
            <a:r>
              <a:rPr lang="zh-CN" altLang="en-US" sz="4000" b="1"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  <a:sym typeface="+mn-ea"/>
              </a:rPr>
              <a:t>）</a:t>
            </a:r>
            <a:endParaRPr lang="zh-CN" altLang="en-US" sz="4000" b="1"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9" name="Diagram 8"/>
          <p:cNvGraphicFramePr/>
          <p:nvPr/>
        </p:nvGraphicFramePr>
        <p:xfrm>
          <a:off x="558165" y="1557020"/>
          <a:ext cx="11194415" cy="5600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sp>
        <p:nvSpPr>
          <p:cNvPr id="22" name="U-Turn Arrow 21"/>
          <p:cNvSpPr/>
          <p:nvPr/>
        </p:nvSpPr>
        <p:spPr>
          <a:xfrm>
            <a:off x="3071495" y="1207770"/>
            <a:ext cx="6410960" cy="1339850"/>
          </a:xfrm>
          <a:prstGeom prst="uturnArrow">
            <a:avLst/>
          </a:prstGeom>
          <a:solidFill>
            <a:srgbClr val="FFFF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Text Box 23"/>
          <p:cNvSpPr txBox="1"/>
          <p:nvPr/>
        </p:nvSpPr>
        <p:spPr>
          <a:xfrm>
            <a:off x="3719830" y="1484630"/>
            <a:ext cx="5996940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相信（约三</a:t>
            </a:r>
            <a:r>
              <a:rPr lang="en-US" altLang="en-US" sz="2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16</a:t>
            </a:r>
            <a:r>
              <a:rPr lang="zh-CN" altLang="en-US" sz="2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）、受浸（罗六</a:t>
            </a:r>
            <a:r>
              <a:rPr lang="en-US" altLang="zh-CN" sz="2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4</a:t>
            </a:r>
            <a:r>
              <a:rPr lang="zh-CN" altLang="en-US" sz="2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SimSun" panose="02010600030101010101" pitchFamily="2" charset="-122"/>
                <a:ea typeface="SimSun" panose="02010600030101010101" pitchFamily="2" charset="-122"/>
                <a:cs typeface="SimSun" panose="02010600030101010101" pitchFamily="2" charset="-122"/>
              </a:rPr>
              <a:t>）</a:t>
            </a:r>
            <a:endParaRPr lang="zh-CN" altLang="en-US" sz="28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SimSun" panose="02010600030101010101" pitchFamily="2" charset="-122"/>
              <a:ea typeface="SimSun" panose="02010600030101010101" pitchFamily="2" charset="-122"/>
              <a:cs typeface="SimSun" panose="02010600030101010101" pitchFamily="2" charset="-122"/>
            </a:endParaRPr>
          </a:p>
        </p:txBody>
      </p:sp>
      <p:sp>
        <p:nvSpPr>
          <p:cNvPr id="25" name="Text Box 24"/>
          <p:cNvSpPr txBox="1"/>
          <p:nvPr/>
        </p:nvSpPr>
        <p:spPr>
          <a:xfrm>
            <a:off x="4295775" y="332740"/>
            <a:ext cx="40640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8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神的救法</a:t>
            </a:r>
            <a:endParaRPr lang="zh-CN" altLang="en-US" sz="48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1327785" y="692150"/>
            <a:ext cx="9537065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约翰福音</a:t>
            </a:r>
            <a:r>
              <a:rPr lang="en-US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 3:16 </a:t>
            </a:r>
            <a:endParaRPr lang="en-US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  <a:cs typeface="+mn-ea"/>
            </a:endParaRPr>
          </a:p>
          <a:p>
            <a:r>
              <a:rPr lang="en-US" altLang="zh-CN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      </a:t>
            </a:r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神爱世人，甚至将他的独生子赐给他们，叫一切信他的，不至灭亡，反得永生。</a:t>
            </a:r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  <a:cs typeface="+mn-ea"/>
            </a:endParaRPr>
          </a:p>
          <a:p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  <a:cs typeface="+mn-ea"/>
            </a:endParaRPr>
          </a:p>
          <a:p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罗马书</a:t>
            </a:r>
            <a:r>
              <a:rPr lang="en-US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 6:4 </a:t>
            </a:r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  <a:cs typeface="+mn-ea"/>
            </a:endParaRPr>
          </a:p>
          <a:p>
            <a:r>
              <a:rPr lang="en-US" altLang="zh-CN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      </a:t>
            </a:r>
            <a:r>
              <a:rPr lang="zh-CN" altLang="en-US" sz="40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n-ea"/>
                <a:cs typeface="+mn-ea"/>
              </a:rPr>
              <a:t>所以，我们藉着洗礼归入死，和他一同埋葬，原是叫我们一举一动有新生的样式，像基督藉着父的荣耀从死里复活一样。</a:t>
            </a:r>
            <a:endParaRPr lang="zh-CN" altLang="en-US" sz="40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0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2_1"/>
  <p:tag name="KSO_WM_UNIT_ID" val="diagram20238220_2*n_h_i*1_2_1"/>
  <p:tag name="KSO_WM_TEMPLATE_CATEGORY" val="diagram"/>
  <p:tag name="KSO_WM_TEMPLATE_INDEX" val="20238220"/>
  <p:tag name="KSO_WM_UNIT_LAYERLEVEL" val="1_1_1"/>
  <p:tag name="KSO_WM_TAG_VERSION" val="3.0"/>
  <p:tag name="KSO_WM_BEAUTIFY_FLAG" val="#wm#"/>
  <p:tag name="KSO_WM_UNIT_LINE_FORE_SCHEMECOLOR_INDEX" val="5"/>
  <p:tag name="KSO_WM_DIAGRAM_USE_COLOR_VALUE" val="{&quot;color_scheme&quot;:1,&quot;color_type&quot;:1,&quot;theme_color_indexes&quot;:[]}"/>
</p:tagLst>
</file>

<file path=ppt/tags/tag10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6,&quot;pos&quot;:1,&quot;transparency&quot;:0}],&quot;type&quot;:3},&quot;glow&quot;:{&quot;colorType&quot;:0},&quot;line&quot;:{&quot;type&quot;:0},&quot;shadow&quot;:{&quot;brightness&quot;:0,&quot;colorType&quot;:2,&quot;rgb&quot;:&quot;#000000&quot;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a"/>
  <p:tag name="KSO_WM_UNIT_INDEX" val="1_1_1"/>
  <p:tag name="KSO_WM_UNIT_ID" val="diagram20238220_2*n_h_a*1_1_1"/>
  <p:tag name="KSO_WM_TEMPLATE_CATEGORY" val="diagram"/>
  <p:tag name="KSO_WM_TEMPLATE_INDEX" val="20238220"/>
  <p:tag name="KSO_WM_UNIT_LAYERLEVEL" val="1_1_1"/>
  <p:tag name="KSO_WM_TAG_VERSION" val="3.0"/>
  <p:tag name="KSO_WM_BEAUTIFY_FLAG" val="#wm#"/>
  <p:tag name="KSO_WM_UNIT_PRESET_TEXT" val="Your title here"/>
  <p:tag name="KSO_WM_UNIT_FILL_TYPE" val="3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11.xml><?xml version="1.0" encoding="utf-8"?>
<p:tagLst xmlns:p="http://schemas.openxmlformats.org/presentationml/2006/main">
  <p:tag name="resource_record_key" val="{&quot;70&quot;:[3321390]}"/>
</p:tagLst>
</file>

<file path=ppt/tags/tag2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0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2_2"/>
  <p:tag name="KSO_WM_UNIT_ID" val="diagram20238220_2*n_h_i*1_2_2"/>
  <p:tag name="KSO_WM_TEMPLATE_CATEGORY" val="diagram"/>
  <p:tag name="KSO_WM_TEMPLATE_INDEX" val="20238220"/>
  <p:tag name="KSO_WM_UNIT_LAYERLEVEL" val="1_1_1"/>
  <p:tag name="KSO_WM_TAG_VERSION" val="3.0"/>
  <p:tag name="KSO_WM_BEAUTIFY_FLAG" val="#wm#"/>
  <p:tag name="KSO_WM_UNIT_LINE_FORE_SCHEMECOLOR_INDEX" val="5"/>
  <p:tag name="KSO_WM_DIAGRAM_USE_COLOR_VALUE" val="{&quot;color_scheme&quot;:1,&quot;color_type&quot;:1,&quot;theme_color_indexes&quot;:[]}"/>
</p:tagLst>
</file>

<file path=ppt/tags/tag3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0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i"/>
  <p:tag name="KSO_WM_UNIT_INDEX" val="1_2_3"/>
  <p:tag name="KSO_WM_UNIT_ID" val="diagram20238220_2*n_h_i*1_2_3"/>
  <p:tag name="KSO_WM_TEMPLATE_CATEGORY" val="diagram"/>
  <p:tag name="KSO_WM_TEMPLATE_INDEX" val="20238220"/>
  <p:tag name="KSO_WM_UNIT_LAYERLEVEL" val="1_1_1"/>
  <p:tag name="KSO_WM_TAG_VERSION" val="3.0"/>
  <p:tag name="KSO_WM_BEAUTIFY_FLAG" val="#wm#"/>
  <p:tag name="KSO_WM_UNIT_LINE_FORE_SCHEMECOLOR_INDEX" val="5"/>
  <p:tag name="KSO_WM_DIAGRAM_USE_COLOR_VALUE" val="{&quot;color_scheme&quot;:1,&quot;color_type&quot;:1,&quot;theme_color_indexes&quot;:[]}"/>
</p:tagLst>
</file>

<file path=ppt/tags/tag4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solid&quot;:{&quot;brightness&quot;:0.8999999761581421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0000000298023224,&quot;colorType&quot;:1,&quot;foreColorIndex&quot;:1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f"/>
  <p:tag name="KSO_WM_UNIT_INDEX" val="1_2_1_1"/>
  <p:tag name="KSO_WM_UNIT_ID" val="diagram20238220_2*n_h_h_f*1_2_1_1"/>
  <p:tag name="KSO_WM_TEMPLATE_CATEGORY" val="diagram"/>
  <p:tag name="KSO_WM_TEMPLATE_INDEX" val="20238220"/>
  <p:tag name="KSO_WM_UNIT_LAYERLEVEL" val="1_1_1_1"/>
  <p:tag name="KSO_WM_TAG_VERSION" val="3.0"/>
  <p:tag name="KSO_WM_BEAUTIFY_FLAG" val="#wm#"/>
  <p:tag name="KSO_WM_UNIT_PRESET_TEXT" val="Click here to add text"/>
  <p:tag name="KSO_WM_UNIT_FILL_TYPE" val="1"/>
  <p:tag name="KSO_WM_UNIT_FILL_FORE_SCHEMECOLOR_INDEX" val="5"/>
  <p:tag name="KSO_WM_UNIT_FILL_FORE_SCHEMECOLOR_INDEX_BRIGHTNESS" val="0.9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5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6,&quot;pos&quot;:1,&quot;transparency&quot;:0}],&quot;type&quot;:3},&quot;glow&quot;:{&quot;colorType&quot;:0},&quot;line&quot;:{&quot;type&quot;:0},&quot;shadow&quot;:{&quot;brightness&quot;:0,&quot;colorType&quot;:2,&quot;rgb&quot;:&quot;#000000&quot;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SUBTYPE" val="d"/>
  <p:tag name="KSO_WM_UNIT_TYPE" val="n_h_h_i"/>
  <p:tag name="KSO_WM_UNIT_INDEX" val="1_2_1_1"/>
  <p:tag name="KSO_WM_UNIT_ID" val="diagram20238220_2*n_h_h_i*1_2_1_1"/>
  <p:tag name="KSO_WM_TEMPLATE_CATEGORY" val="diagram"/>
  <p:tag name="KSO_WM_TEMPLATE_INDEX" val="20238220"/>
  <p:tag name="KSO_WM_UNIT_LAYERLEVEL" val="1_1_1_1"/>
  <p:tag name="KSO_WM_TAG_VERSION" val="3.0"/>
  <p:tag name="KSO_WM_BEAUTIFY_FLAG" val="#wm#"/>
  <p:tag name="KSO_WM_UNIT_PRESET_TEXT" val="1"/>
  <p:tag name="KSO_WM_UNIT_FILL_TYPE" val="3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6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solid&quot;:{&quot;brightness&quot;:0.8999999761581421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0000000298023224,&quot;colorType&quot;:1,&quot;foreColorIndex&quot;:1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f"/>
  <p:tag name="KSO_WM_UNIT_INDEX" val="1_2_2_1"/>
  <p:tag name="KSO_WM_UNIT_ID" val="diagram20238220_2*n_h_h_f*1_2_2_1"/>
  <p:tag name="KSO_WM_TEMPLATE_CATEGORY" val="diagram"/>
  <p:tag name="KSO_WM_TEMPLATE_INDEX" val="20238220"/>
  <p:tag name="KSO_WM_UNIT_LAYERLEVEL" val="1_1_1_1"/>
  <p:tag name="KSO_WM_TAG_VERSION" val="3.0"/>
  <p:tag name="KSO_WM_BEAUTIFY_FLAG" val="#wm#"/>
  <p:tag name="KSO_WM_UNIT_PRESET_TEXT" val="Click here to add text"/>
  <p:tag name="KSO_WM_UNIT_FILL_TYPE" val="1"/>
  <p:tag name="KSO_WM_UNIT_FILL_FORE_SCHEMECOLOR_INDEX" val="5"/>
  <p:tag name="KSO_WM_UNIT_FILL_FORE_SCHEMECOLOR_INDEX_BRIGHTNESS" val="0.9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7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6,&quot;pos&quot;:1,&quot;transparency&quot;:0}],&quot;type&quot;:3},&quot;glow&quot;:{&quot;colorType&quot;:0},&quot;line&quot;:{&quot;type&quot;:0},&quot;shadow&quot;:{&quot;brightness&quot;:0,&quot;colorType&quot;:2,&quot;rgb&quot;:&quot;#000000&quot;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SUBTYPE" val="d"/>
  <p:tag name="KSO_WM_UNIT_TYPE" val="n_h_h_i"/>
  <p:tag name="KSO_WM_UNIT_INDEX" val="1_2_2_1"/>
  <p:tag name="KSO_WM_UNIT_ID" val="diagram20238220_2*n_h_h_i*1_2_2_1"/>
  <p:tag name="KSO_WM_TEMPLATE_CATEGORY" val="diagram"/>
  <p:tag name="KSO_WM_TEMPLATE_INDEX" val="20238220"/>
  <p:tag name="KSO_WM_UNIT_LAYERLEVEL" val="1_1_1_1"/>
  <p:tag name="KSO_WM_TAG_VERSION" val="3.0"/>
  <p:tag name="KSO_WM_BEAUTIFY_FLAG" val="#wm#"/>
  <p:tag name="KSO_WM_UNIT_PRESET_TEXT" val="2"/>
  <p:tag name="KSO_WM_UNIT_FILL_TYPE" val="3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8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solid&quot;:{&quot;brightness&quot;:0.8999999761581421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20000000298023224,&quot;colorType&quot;:1,&quot;foreColorIndex&quot;:1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f"/>
  <p:tag name="KSO_WM_UNIT_INDEX" val="1_2_3_1"/>
  <p:tag name="KSO_WM_UNIT_ID" val="diagram20238220_2*n_h_h_f*1_2_3_1"/>
  <p:tag name="KSO_WM_TEMPLATE_CATEGORY" val="diagram"/>
  <p:tag name="KSO_WM_TEMPLATE_INDEX" val="20238220"/>
  <p:tag name="KSO_WM_UNIT_LAYERLEVEL" val="1_1_1_1"/>
  <p:tag name="KSO_WM_TAG_VERSION" val="3.0"/>
  <p:tag name="KSO_WM_BEAUTIFY_FLAG" val="#wm#"/>
  <p:tag name="KSO_WM_UNIT_PRESET_TEXT" val="Click here to add text"/>
  <p:tag name="KSO_WM_UNIT_FILL_TYPE" val="1"/>
  <p:tag name="KSO_WM_UNIT_FILL_FORE_SCHEMECOLOR_INDEX" val="5"/>
  <p:tag name="KSO_WM_UNIT_FILL_FORE_SCHEMECOLOR_INDEX_BRIGHTNESS" val="0.9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ags/tag9.xml><?xml version="1.0" encoding="utf-8"?>
<p:tagLst xmlns:p="http://schemas.openxmlformats.org/presentationml/2006/main">
  <p:tag name="KSO_WM_DIAGRAM_MAX_ITEMCNT" val="6"/>
  <p:tag name="KSO_WM_DIAGRAM_MIN_ITEMCNT" val="2"/>
  <p:tag name="KSO_WM_DIAGRAM_VIRTUALLY_FRAME" val="{&quot;height&quot;:389.0749938964844,&quot;left&quot;:13.624993896484375,&quot;top&quot;:41.27500610351562,&quot;width&quot;:912.0500122070313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6,&quot;pos&quot;:1,&quot;transparency&quot;:0}],&quot;type&quot;:3},&quot;glow&quot;:{&quot;colorType&quot;:0},&quot;line&quot;:{&quot;type&quot;:0},&quot;shadow&quot;:{&quot;brightness&quot;:0,&quot;colorType&quot;:2,&quot;rgb&quot;:&quot;#000000&quot;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SUBTYPE" val="d"/>
  <p:tag name="KSO_WM_UNIT_TYPE" val="n_h_h_i"/>
  <p:tag name="KSO_WM_UNIT_INDEX" val="1_2_3_1"/>
  <p:tag name="KSO_WM_UNIT_ID" val="diagram20238220_2*n_h_h_i*1_2_3_1"/>
  <p:tag name="KSO_WM_TEMPLATE_CATEGORY" val="diagram"/>
  <p:tag name="KSO_WM_TEMPLATE_INDEX" val="20238220"/>
  <p:tag name="KSO_WM_UNIT_LAYERLEVEL" val="1_1_1_1"/>
  <p:tag name="KSO_WM_TAG_VERSION" val="3.0"/>
  <p:tag name="KSO_WM_BEAUTIFY_FLAG" val="#wm#"/>
  <p:tag name="KSO_WM_UNIT_PRESET_TEXT" val="3"/>
  <p:tag name="KSO_WM_UNIT_FILL_TYPE" val="3"/>
  <p:tag name="KSO_WM_UNIT_TEXT_FILL_FORE_SCHEMECOLOR_INDEX" val="1"/>
  <p:tag name="KSO_WM_UNIT_TEXT_FILL_TYPE" val="1"/>
  <p:tag name="KSO_WM_DIAGRAM_USE_COLOR_VALUE" val="{&quot;color_scheme&quot;:1,&quot;color_type&quot;:1,&quot;theme_color_indexes&quot;:[]}"/>
</p:tagLst>
</file>

<file path=ppt/theme/theme1.xml><?xml version="1.0" encoding="utf-8"?>
<a:theme xmlns:a="http://schemas.openxmlformats.org/drawingml/2006/main" name="Office 2013 - 2022 主题">
  <a:themeElements>
    <a:clrScheme name="Office 2013 - 2022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题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0</TotalTime>
  <Words>814</Words>
  <Application>WPS Presentation</Application>
  <PresentationFormat>宽屏</PresentationFormat>
  <Paragraphs>103</Paragraphs>
  <Slides>14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华文新魏</vt:lpstr>
      <vt:lpstr>方正姚体</vt:lpstr>
      <vt:lpstr>DengXian</vt:lpstr>
      <vt:lpstr>Microsoft YaHei</vt:lpstr>
      <vt:lpstr>Arial Unicode MS</vt:lpstr>
      <vt:lpstr>DengXian Light</vt:lpstr>
      <vt:lpstr>Calibri Light</vt:lpstr>
      <vt:lpstr>Calibri</vt:lpstr>
      <vt:lpstr>Office 2013 - 2022 主题</vt:lpstr>
      <vt:lpstr>PowerPoint 演示文稿</vt:lpstr>
      <vt:lpstr>PowerPoint 演示文稿</vt:lpstr>
      <vt:lpstr>从亚当里迁到基督里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Road in the countryside</dc:title>
  <dc:creator>www.powerpointstyles.com</dc:creator>
  <dc:description>Image credit to FreeDigitalPhotos.net</dc:description>
  <cp:lastModifiedBy>sam</cp:lastModifiedBy>
  <cp:revision>251</cp:revision>
  <dcterms:created xsi:type="dcterms:W3CDTF">2009-03-23T15:23:00Z</dcterms:created>
  <dcterms:modified xsi:type="dcterms:W3CDTF">2025-10-17T02:12:54Z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ACBFB1D8369B4F258E76364AC9F4BB42_13</vt:lpwstr>
  </property>
  <property fmtid="{D5CDD505-2E9C-101B-9397-08002B2CF9AE}" pid="3" name="KSOProductBuildVer">
    <vt:lpwstr>1033-12.2.0.22549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2025-08-02T22:15:37Z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63cf91fa-9219-41a9-8a72-6ded99569cdb</vt:lpwstr>
  </property>
  <property fmtid="{D5CDD505-2E9C-101B-9397-08002B2CF9AE}" pid="9" name="MSIP_Label_defa4170-0d19-0005-0004-bc88714345d2_ActionId">
    <vt:lpwstr>3edde739-7f39-439c-ac8f-ae171860eb5d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10, 3, 0, 1</vt:lpwstr>
  </property>
</Properties>
</file>