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5"/>
  </p:notesMasterIdLst>
  <p:sldIdLst>
    <p:sldId id="707" r:id="rId4"/>
    <p:sldId id="608" r:id="rId6"/>
    <p:sldId id="610" r:id="rId7"/>
    <p:sldId id="609" r:id="rId8"/>
    <p:sldId id="611" r:id="rId9"/>
    <p:sldId id="612" r:id="rId10"/>
    <p:sldId id="617" r:id="rId11"/>
    <p:sldId id="613" r:id="rId12"/>
    <p:sldId id="615" r:id="rId13"/>
    <p:sldId id="618" r:id="rId14"/>
    <p:sldId id="619" r:id="rId15"/>
    <p:sldId id="616" r:id="rId16"/>
    <p:sldId id="620" r:id="rId17"/>
    <p:sldId id="621" r:id="rId18"/>
    <p:sldId id="622" r:id="rId19"/>
    <p:sldId id="623" r:id="rId20"/>
    <p:sldId id="624" r:id="rId21"/>
    <p:sldId id="625" r:id="rId22"/>
    <p:sldId id="626" r:id="rId23"/>
    <p:sldId id="627" r:id="rId24"/>
    <p:sldId id="628" r:id="rId25"/>
    <p:sldId id="629" r:id="rId26"/>
    <p:sldId id="630" r:id="rId27"/>
    <p:sldId id="631" r:id="rId28"/>
    <p:sldId id="633" r:id="rId29"/>
    <p:sldId id="634" r:id="rId30"/>
    <p:sldId id="635" r:id="rId31"/>
    <p:sldId id="632" r:id="rId32"/>
    <p:sldId id="636" r:id="rId33"/>
    <p:sldId id="637" r:id="rId34"/>
    <p:sldId id="638" r:id="rId35"/>
    <p:sldId id="639" r:id="rId36"/>
    <p:sldId id="640" r:id="rId37"/>
    <p:sldId id="641" r:id="rId38"/>
    <p:sldId id="642" r:id="rId39"/>
    <p:sldId id="646" r:id="rId40"/>
    <p:sldId id="708" r:id="rId41"/>
    <p:sldId id="647" r:id="rId42"/>
    <p:sldId id="648" r:id="rId43"/>
    <p:sldId id="706" r:id="rId44"/>
    <p:sldId id="683" r:id="rId45"/>
    <p:sldId id="685" r:id="rId46"/>
    <p:sldId id="686" r:id="rId47"/>
    <p:sldId id="687" r:id="rId48"/>
    <p:sldId id="688" r:id="rId49"/>
    <p:sldId id="690" r:id="rId50"/>
    <p:sldId id="689" r:id="rId51"/>
    <p:sldId id="691" r:id="rId52"/>
    <p:sldId id="692" r:id="rId53"/>
    <p:sldId id="693" r:id="rId54"/>
    <p:sldId id="694" r:id="rId55"/>
    <p:sldId id="682" r:id="rId56"/>
    <p:sldId id="649" r:id="rId57"/>
    <p:sldId id="650" r:id="rId58"/>
    <p:sldId id="652" r:id="rId59"/>
    <p:sldId id="654" r:id="rId60"/>
    <p:sldId id="659" r:id="rId61"/>
    <p:sldId id="655" r:id="rId62"/>
    <p:sldId id="657" r:id="rId63"/>
    <p:sldId id="658" r:id="rId64"/>
    <p:sldId id="660" r:id="rId65"/>
    <p:sldId id="661" r:id="rId66"/>
    <p:sldId id="662" r:id="rId67"/>
    <p:sldId id="663" r:id="rId68"/>
    <p:sldId id="665" r:id="rId69"/>
    <p:sldId id="666" r:id="rId70"/>
    <p:sldId id="664" r:id="rId71"/>
    <p:sldId id="670" r:id="rId72"/>
    <p:sldId id="671" r:id="rId73"/>
    <p:sldId id="672" r:id="rId74"/>
    <p:sldId id="674" r:id="rId75"/>
    <p:sldId id="673" r:id="rId76"/>
    <p:sldId id="675" r:id="rId77"/>
    <p:sldId id="676" r:id="rId78"/>
    <p:sldId id="677" r:id="rId79"/>
    <p:sldId id="678" r:id="rId80"/>
    <p:sldId id="679" r:id="rId81"/>
    <p:sldId id="680" r:id="rId82"/>
    <p:sldId id="681" r:id="rId83"/>
    <p:sldId id="697" r:id="rId84"/>
    <p:sldId id="698" r:id="rId85"/>
    <p:sldId id="699" r:id="rId86"/>
    <p:sldId id="709" r:id="rId87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accent1"/>
      </a:buClr>
      <a:buSzPct val="65000"/>
      <a:buFont typeface="Wingdings" panose="05000000000000000000" pitchFamily="2" charset="2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accent1"/>
      </a:buClr>
      <a:buSzPct val="65000"/>
      <a:buFont typeface="Wingdings" panose="05000000000000000000" pitchFamily="2" charset="2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accent1"/>
      </a:buClr>
      <a:buSzPct val="65000"/>
      <a:buFont typeface="Wingdings" panose="05000000000000000000" pitchFamily="2" charset="2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accent1"/>
      </a:buClr>
      <a:buSzPct val="65000"/>
      <a:buFont typeface="Wingdings" panose="05000000000000000000" pitchFamily="2" charset="2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accent1"/>
      </a:buClr>
      <a:buSzPct val="65000"/>
      <a:buFont typeface="Wingdings" panose="05000000000000000000" pitchFamily="2" charset="2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accent1"/>
      </a:buClr>
      <a:buSzPct val="65000"/>
      <a:buFont typeface="Wingdings" panose="05000000000000000000" pitchFamily="2" charset="2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accent1"/>
      </a:buClr>
      <a:buSzPct val="65000"/>
      <a:buFont typeface="Wingdings" panose="05000000000000000000" pitchFamily="2" charset="2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accent1"/>
      </a:buClr>
      <a:buSzPct val="65000"/>
      <a:buFont typeface="Wingdings" panose="05000000000000000000" pitchFamily="2" charset="2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20000"/>
      </a:spcBef>
      <a:spcAft>
        <a:spcPct val="0"/>
      </a:spcAft>
      <a:buClr>
        <a:schemeClr val="accent1"/>
      </a:buClr>
      <a:buSzPct val="65000"/>
      <a:buFont typeface="Wingdings" panose="05000000000000000000" pitchFamily="2" charset="2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  <a:srgbClr val="3333FF"/>
    <a:srgbClr val="00FFFF"/>
    <a:srgbClr val="00CC66"/>
    <a:srgbClr val="808000"/>
    <a:srgbClr val="FF3300"/>
    <a:srgbClr val="FFFF6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012"/>
    <p:restoredTop sz="94710"/>
  </p:normalViewPr>
  <p:slideViewPr>
    <p:cSldViewPr showGuides="1">
      <p:cViewPr varScale="1">
        <p:scale>
          <a:sx n="81" d="100"/>
          <a:sy n="81" d="100"/>
        </p:scale>
        <p:origin x="-408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0" Type="http://schemas.openxmlformats.org/officeDocument/2006/relationships/tableStyles" Target="tableStyles.xml"/><Relationship Id="rId9" Type="http://schemas.openxmlformats.org/officeDocument/2006/relationships/slide" Target="slides/slide5.xml"/><Relationship Id="rId89" Type="http://schemas.openxmlformats.org/officeDocument/2006/relationships/viewProps" Target="viewProps.xml"/><Relationship Id="rId88" Type="http://schemas.openxmlformats.org/officeDocument/2006/relationships/presProps" Target="presProps.xml"/><Relationship Id="rId87" Type="http://schemas.openxmlformats.org/officeDocument/2006/relationships/slide" Target="slides/slide83.xml"/><Relationship Id="rId86" Type="http://schemas.openxmlformats.org/officeDocument/2006/relationships/slide" Target="slides/slide82.xml"/><Relationship Id="rId85" Type="http://schemas.openxmlformats.org/officeDocument/2006/relationships/slide" Target="slides/slide81.xml"/><Relationship Id="rId84" Type="http://schemas.openxmlformats.org/officeDocument/2006/relationships/slide" Target="slides/slide80.xml"/><Relationship Id="rId83" Type="http://schemas.openxmlformats.org/officeDocument/2006/relationships/slide" Target="slides/slide79.xml"/><Relationship Id="rId82" Type="http://schemas.openxmlformats.org/officeDocument/2006/relationships/slide" Target="slides/slide78.xml"/><Relationship Id="rId81" Type="http://schemas.openxmlformats.org/officeDocument/2006/relationships/slide" Target="slides/slide77.xml"/><Relationship Id="rId80" Type="http://schemas.openxmlformats.org/officeDocument/2006/relationships/slide" Target="slides/slide76.xml"/><Relationship Id="rId8" Type="http://schemas.openxmlformats.org/officeDocument/2006/relationships/slide" Target="slides/slide4.xml"/><Relationship Id="rId79" Type="http://schemas.openxmlformats.org/officeDocument/2006/relationships/slide" Target="slides/slide75.xml"/><Relationship Id="rId78" Type="http://schemas.openxmlformats.org/officeDocument/2006/relationships/slide" Target="slides/slide74.xml"/><Relationship Id="rId77" Type="http://schemas.openxmlformats.org/officeDocument/2006/relationships/slide" Target="slides/slide73.xml"/><Relationship Id="rId76" Type="http://schemas.openxmlformats.org/officeDocument/2006/relationships/slide" Target="slides/slide72.xml"/><Relationship Id="rId75" Type="http://schemas.openxmlformats.org/officeDocument/2006/relationships/slide" Target="slides/slide71.xml"/><Relationship Id="rId74" Type="http://schemas.openxmlformats.org/officeDocument/2006/relationships/slide" Target="slides/slide70.xml"/><Relationship Id="rId73" Type="http://schemas.openxmlformats.org/officeDocument/2006/relationships/slide" Target="slides/slide69.xml"/><Relationship Id="rId72" Type="http://schemas.openxmlformats.org/officeDocument/2006/relationships/slide" Target="slides/slide68.xml"/><Relationship Id="rId71" Type="http://schemas.openxmlformats.org/officeDocument/2006/relationships/slide" Target="slides/slide67.xml"/><Relationship Id="rId70" Type="http://schemas.openxmlformats.org/officeDocument/2006/relationships/slide" Target="slides/slide66.xml"/><Relationship Id="rId7" Type="http://schemas.openxmlformats.org/officeDocument/2006/relationships/slide" Target="slides/slide3.xml"/><Relationship Id="rId69" Type="http://schemas.openxmlformats.org/officeDocument/2006/relationships/slide" Target="slides/slide65.xml"/><Relationship Id="rId68" Type="http://schemas.openxmlformats.org/officeDocument/2006/relationships/slide" Target="slides/slide64.xml"/><Relationship Id="rId67" Type="http://schemas.openxmlformats.org/officeDocument/2006/relationships/slide" Target="slides/slide63.xml"/><Relationship Id="rId66" Type="http://schemas.openxmlformats.org/officeDocument/2006/relationships/slide" Target="slides/slide62.xml"/><Relationship Id="rId65" Type="http://schemas.openxmlformats.org/officeDocument/2006/relationships/slide" Target="slides/slide61.xml"/><Relationship Id="rId64" Type="http://schemas.openxmlformats.org/officeDocument/2006/relationships/slide" Target="slides/slide60.xml"/><Relationship Id="rId63" Type="http://schemas.openxmlformats.org/officeDocument/2006/relationships/slide" Target="slides/slide59.xml"/><Relationship Id="rId62" Type="http://schemas.openxmlformats.org/officeDocument/2006/relationships/slide" Target="slides/slide58.xml"/><Relationship Id="rId61" Type="http://schemas.openxmlformats.org/officeDocument/2006/relationships/slide" Target="slides/slide57.xml"/><Relationship Id="rId60" Type="http://schemas.openxmlformats.org/officeDocument/2006/relationships/slide" Target="slides/slide56.xml"/><Relationship Id="rId6" Type="http://schemas.openxmlformats.org/officeDocument/2006/relationships/slide" Target="slides/slide2.xml"/><Relationship Id="rId59" Type="http://schemas.openxmlformats.org/officeDocument/2006/relationships/slide" Target="slides/slide55.xml"/><Relationship Id="rId58" Type="http://schemas.openxmlformats.org/officeDocument/2006/relationships/slide" Target="slides/slide54.xml"/><Relationship Id="rId57" Type="http://schemas.openxmlformats.org/officeDocument/2006/relationships/slide" Target="slides/slide53.xml"/><Relationship Id="rId56" Type="http://schemas.openxmlformats.org/officeDocument/2006/relationships/slide" Target="slides/slide52.xml"/><Relationship Id="rId55" Type="http://schemas.openxmlformats.org/officeDocument/2006/relationships/slide" Target="slides/slide51.xml"/><Relationship Id="rId54" Type="http://schemas.openxmlformats.org/officeDocument/2006/relationships/slide" Target="slides/slide50.xml"/><Relationship Id="rId53" Type="http://schemas.openxmlformats.org/officeDocument/2006/relationships/slide" Target="slides/slide49.xml"/><Relationship Id="rId52" Type="http://schemas.openxmlformats.org/officeDocument/2006/relationships/slide" Target="slides/slide48.xml"/><Relationship Id="rId51" Type="http://schemas.openxmlformats.org/officeDocument/2006/relationships/slide" Target="slides/slide47.xml"/><Relationship Id="rId50" Type="http://schemas.openxmlformats.org/officeDocument/2006/relationships/slide" Target="slides/slide46.xml"/><Relationship Id="rId5" Type="http://schemas.openxmlformats.org/officeDocument/2006/relationships/notesMaster" Target="notesMasters/notesMaster1.xml"/><Relationship Id="rId49" Type="http://schemas.openxmlformats.org/officeDocument/2006/relationships/slide" Target="slides/slide45.xml"/><Relationship Id="rId48" Type="http://schemas.openxmlformats.org/officeDocument/2006/relationships/slide" Target="slides/slide44.xml"/><Relationship Id="rId47" Type="http://schemas.openxmlformats.org/officeDocument/2006/relationships/slide" Target="slides/slide43.xml"/><Relationship Id="rId46" Type="http://schemas.openxmlformats.org/officeDocument/2006/relationships/slide" Target="slides/slide42.xml"/><Relationship Id="rId45" Type="http://schemas.openxmlformats.org/officeDocument/2006/relationships/slide" Target="slides/slide41.xml"/><Relationship Id="rId44" Type="http://schemas.openxmlformats.org/officeDocument/2006/relationships/slide" Target="slides/slide40.xml"/><Relationship Id="rId43" Type="http://schemas.openxmlformats.org/officeDocument/2006/relationships/slide" Target="slides/slide39.xml"/><Relationship Id="rId42" Type="http://schemas.openxmlformats.org/officeDocument/2006/relationships/slide" Target="slides/slide38.xml"/><Relationship Id="rId41" Type="http://schemas.openxmlformats.org/officeDocument/2006/relationships/slide" Target="slides/slide37.xml"/><Relationship Id="rId40" Type="http://schemas.openxmlformats.org/officeDocument/2006/relationships/slide" Target="slides/slide36.xml"/><Relationship Id="rId4" Type="http://schemas.openxmlformats.org/officeDocument/2006/relationships/slide" Target="slides/slide1.xml"/><Relationship Id="rId39" Type="http://schemas.openxmlformats.org/officeDocument/2006/relationships/slide" Target="slides/slide35.xml"/><Relationship Id="rId38" Type="http://schemas.openxmlformats.org/officeDocument/2006/relationships/slide" Target="slides/slide34.xml"/><Relationship Id="rId37" Type="http://schemas.openxmlformats.org/officeDocument/2006/relationships/slide" Target="slides/slide33.xml"/><Relationship Id="rId36" Type="http://schemas.openxmlformats.org/officeDocument/2006/relationships/slide" Target="slides/slide32.xml"/><Relationship Id="rId35" Type="http://schemas.openxmlformats.org/officeDocument/2006/relationships/slide" Target="slides/slide31.xml"/><Relationship Id="rId34" Type="http://schemas.openxmlformats.org/officeDocument/2006/relationships/slide" Target="slides/slide30.xml"/><Relationship Id="rId33" Type="http://schemas.openxmlformats.org/officeDocument/2006/relationships/slide" Target="slides/slide29.xml"/><Relationship Id="rId32" Type="http://schemas.openxmlformats.org/officeDocument/2006/relationships/slide" Target="slides/slide28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5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37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spcBef>
                <a:spcPct val="0"/>
              </a:spcBef>
              <a:buClrTx/>
              <a:buSzTx/>
              <a:buFontTx/>
              <a:buNone/>
              <a:defRPr sz="1200" smtClean="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37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smtClean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2164" name="Rectangle 4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337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37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spcBef>
                <a:spcPct val="0"/>
              </a:spcBef>
              <a:buClrTx/>
              <a:buSzTx/>
              <a:buFontTx/>
              <a:buNone/>
              <a:defRPr sz="1200" smtClean="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37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zh-CN" sz="1200" dirty="0"/>
            </a:fld>
            <a:endParaRPr lang="en-US" altLang="zh-CN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7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9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318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备注占位符 2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1440" tIns="45720" rIns="91440" bIns="45720" anchor="t" anchorCtr="0"/>
          <a:p>
            <a:pPr lvl="0"/>
            <a:endParaRPr lang="zh-CN" altLang="en-US" dirty="0"/>
          </a:p>
        </p:txBody>
      </p:sp>
      <p:sp>
        <p:nvSpPr>
          <p:cNvPr id="9318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zh-CN" sz="1200" dirty="0"/>
            </a:fld>
            <a:endParaRPr lang="en-US" altLang="zh-CN" sz="1200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41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041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en-US" altLang="zh-CN" dirty="0">
                <a:latin typeface="Garamond" panose="02020404030301010803" pitchFamily="18" charset="0"/>
              </a:rPr>
            </a:fld>
            <a:endParaRPr lang="en-US" altLang="zh-CN" dirty="0">
              <a:latin typeface="Garamond" panose="020204040303010108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spcBef>
                <a:spcPct val="0"/>
              </a:spcBef>
              <a:buClrTx/>
              <a:buSzTx/>
              <a:buNone/>
            </a:pPr>
            <a:fld id="{9A0DB2DC-4C9A-4742-B13C-FB6460FD3503}" type="slidenum">
              <a:rPr lang="en-US" altLang="zh-CN" dirty="0"/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spcBef>
                <a:spcPct val="0"/>
              </a:spcBef>
              <a:buClrTx/>
              <a:buSzTx/>
              <a:buNone/>
            </a:pPr>
            <a:fld id="{9A0DB2DC-4C9A-4742-B13C-FB6460FD3503}" type="slidenum">
              <a:rPr lang="en-US" altLang="zh-CN" dirty="0"/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9" name="日期占位符 2"/>
          <p:cNvSpPr>
            <a:spLocks noGrp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页脚占位符 3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1" name="灯片编号占位符 4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9A0DB2DC-4C9A-4742-B13C-FB6460FD3503}" type="slidenum">
              <a:rPr lang="zh-CN" altLang="en-US" dirty="0">
                <a:latin typeface="Garamond" panose="02020404030301010803" pitchFamily="18" charset="0"/>
              </a:rPr>
            </a:fld>
            <a:endParaRPr lang="zh-CN" altLang="en-US" dirty="0">
              <a:latin typeface="Garamond" panose="020204040303010108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spcBef>
                <a:spcPct val="0"/>
              </a:spcBef>
              <a:buClrTx/>
              <a:buSzTx/>
              <a:buNone/>
            </a:pPr>
            <a:fld id="{9A0DB2DC-4C9A-4742-B13C-FB6460FD3503}" type="slidenum">
              <a:rPr lang="en-US" altLang="zh-CN" dirty="0"/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spcBef>
                <a:spcPct val="0"/>
              </a:spcBef>
              <a:buClrTx/>
              <a:buSzTx/>
              <a:buNone/>
            </a:pPr>
            <a:fld id="{9A0DB2DC-4C9A-4742-B13C-FB6460FD3503}" type="slidenum">
              <a:rPr lang="en-US" altLang="zh-CN" dirty="0"/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spcBef>
                <a:spcPct val="0"/>
              </a:spcBef>
              <a:buClrTx/>
              <a:buSzTx/>
              <a:buNone/>
            </a:pPr>
            <a:fld id="{9A0DB2DC-4C9A-4742-B13C-FB6460FD3503}" type="slidenum">
              <a:rPr lang="en-US" altLang="zh-CN" dirty="0"/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spcBef>
                <a:spcPct val="0"/>
              </a:spcBef>
              <a:buClrTx/>
              <a:buSzTx/>
              <a:buNone/>
            </a:pPr>
            <a:fld id="{9A0DB2DC-4C9A-4742-B13C-FB6460FD3503}" type="slidenum">
              <a:rPr lang="en-US" altLang="zh-CN" dirty="0"/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spcBef>
                <a:spcPct val="0"/>
              </a:spcBef>
              <a:buClrTx/>
              <a:buSzTx/>
              <a:buNone/>
            </a:pPr>
            <a:fld id="{9A0DB2DC-4C9A-4742-B13C-FB6460FD3503}" type="slidenum">
              <a:rPr lang="en-US" altLang="zh-CN" dirty="0"/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spcBef>
                <a:spcPct val="0"/>
              </a:spcBef>
              <a:buClrTx/>
              <a:buSzTx/>
              <a:buNone/>
            </a:pPr>
            <a:fld id="{9A0DB2DC-4C9A-4742-B13C-FB6460FD3503}" type="slidenum">
              <a:rPr lang="en-US" altLang="zh-CN" dirty="0"/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spcBef>
                <a:spcPct val="0"/>
              </a:spcBef>
              <a:buClrTx/>
              <a:buSzTx/>
              <a:buNone/>
            </a:pPr>
            <a:fld id="{9A0DB2DC-4C9A-4742-B13C-FB6460FD3503}" type="slidenum">
              <a:rPr lang="en-US" altLang="zh-CN" dirty="0"/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spcBef>
                <a:spcPct val="0"/>
              </a:spcBef>
              <a:buClrTx/>
              <a:buSzTx/>
              <a:buNone/>
            </a:pPr>
            <a:fld id="{9A0DB2DC-4C9A-4742-B13C-FB6460FD3503}" type="slidenum">
              <a:rPr lang="en-US" altLang="zh-CN" dirty="0"/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4" Type="http://schemas.openxmlformats.org/officeDocument/2006/relationships/theme" Target="../theme/theme2.xml"/><Relationship Id="rId13" Type="http://schemas.openxmlformats.org/officeDocument/2006/relationships/image" Target="../media/image2.jpeg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031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spcBef>
                <a:spcPct val="0"/>
              </a:spcBef>
              <a:buClrTx/>
              <a:buSzTx/>
              <a:buFontTx/>
              <a:buNone/>
              <a:defRPr sz="1200" smtClean="0">
                <a:latin typeface="+mj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31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200" smtClean="0">
                <a:latin typeface="+mj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31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buFontTx/>
              <a:defRPr sz="1200">
                <a:latin typeface="Garamond" panose="02020404030301010803" pitchFamily="18" charset="0"/>
              </a:defRPr>
            </a:lvl1pPr>
          </a:lstStyle>
          <a:p>
            <a:pPr lvl="0" eaLnBrk="1" hangingPunct="1">
              <a:spcBef>
                <a:spcPct val="0"/>
              </a:spcBef>
              <a:buClrTx/>
              <a:buSzTx/>
              <a:buNone/>
            </a:pPr>
            <a:fld id="{9A0DB2DC-4C9A-4742-B13C-FB6460FD3503}" type="slidenum">
              <a:rPr lang="en-US" altLang="zh-CN" dirty="0"/>
            </a:fld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30311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311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anose="05000000000000000000" pitchFamily="2" charset="2"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ea typeface="宋体" panose="02010600030101010101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ea typeface="宋体" panose="02010600030101010101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ea typeface="宋体" panose="02010600030101010101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ea typeface="宋体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ea typeface="宋体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ea typeface="宋体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ea typeface="宋体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75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  <a:ea typeface="+mn-ea"/>
        </a:defRPr>
      </a:lvl2pPr>
      <a:lvl3pPr marL="1022350" indent="-35115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  <a:ea typeface="+mn-ea"/>
        </a:defRPr>
      </a:lvl3pPr>
      <a:lvl4pPr marL="1339850" indent="-31623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  <a:ea typeface="+mn-ea"/>
        </a:defRPr>
      </a:lvl4pPr>
      <a:lvl5pPr marL="1681480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138680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595880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053080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510280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2" descr=" ytrtyrty azr uyt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8035925" y="6375400"/>
            <a:ext cx="1073150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altLang="zh-CN" b="1">
                <a:solidFill>
                  <a:schemeClr val="bg1"/>
                </a:solidFill>
                <a:ea typeface="宋体" panose="02010600030101010101" pitchFamily="2" charset="-122"/>
              </a:rPr>
              <a:t>Page </a:t>
            </a:r>
            <a:fld id="{0085899F-5C20-41CF-A0AB-1973A271CC63}" type="slidenum">
              <a:rPr lang="fr-FR" altLang="zh-CN" b="1">
                <a:solidFill>
                  <a:schemeClr val="bg1"/>
                </a:solidFill>
                <a:ea typeface="宋体" panose="02010600030101010101" pitchFamily="2" charset="-122"/>
              </a:rPr>
            </a:fld>
            <a:endParaRPr lang="fr-FR" altLang="zh-CN" b="1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3.jpe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7" descr="gfg dgertyaiy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2986405"/>
            <a:ext cx="9144000" cy="3228975"/>
          </a:xfrm>
          <a:prstGeom prst="rect">
            <a:avLst/>
          </a:prstGeom>
          <a:solidFill>
            <a:srgbClr val="669900">
              <a:alpha val="39999"/>
            </a:srgb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321685"/>
            <a:ext cx="9144000" cy="298894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8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认识撒但</a:t>
            </a:r>
            <a:endParaRPr lang="zh-CN" altLang="en-US" sz="800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7237095" y="20986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43779" name="Rectangle 3"/>
          <p:cNvSpPr>
            <a:spLocks noGrp="1"/>
          </p:cNvSpPr>
          <p:nvPr>
            <p:ph type="subTitle" idx="1"/>
          </p:nvPr>
        </p:nvSpPr>
        <p:spPr>
          <a:xfrm>
            <a:off x="17145" y="4940935"/>
            <a:ext cx="9143365" cy="873125"/>
          </a:xfrm>
        </p:spPr>
        <p:txBody>
          <a:bodyPr vert="horz" wrap="square" lIns="91440" tIns="45720" rIns="91440" bIns="45720" anchor="t" anchorCtr="0"/>
          <a:p>
            <a:pPr algn="l" eaLnBrk="1" hangingPunct="1">
              <a:buSzPct val="65000"/>
            </a:pPr>
            <a:r>
              <a:rPr lang="en-US" altLang="zh-CN" sz="3600" b="1" dirty="0">
                <a:solidFill>
                  <a:schemeClr val="bg1"/>
                </a:solidFill>
                <a:latin typeface="幼圆" pitchFamily="49" charset="-122"/>
                <a:ea typeface="幼圆" pitchFamily="49" charset="-122"/>
                <a:cs typeface="+mn-cs"/>
              </a:rPr>
              <a:t>  </a:t>
            </a:r>
            <a:r>
              <a:rPr lang="zh-CN" altLang="en-US" sz="3200" b="1" dirty="0">
                <a:solidFill>
                  <a:schemeClr val="bg1"/>
                </a:solidFill>
                <a:latin typeface="华康简魏碑" pitchFamily="65" charset="-122"/>
                <a:ea typeface="华康简魏碑" pitchFamily="65" charset="-122"/>
                <a:cs typeface="+mn-cs"/>
              </a:rPr>
              <a:t>从 </a:t>
            </a:r>
            <a:r>
              <a:rPr lang="zh-CN" altLang="en-US" sz="3200" b="1" dirty="0">
                <a:solidFill>
                  <a:schemeClr val="bg1"/>
                </a:solidFill>
                <a:latin typeface="+mn-lt"/>
                <a:ea typeface="华康简魏碑" pitchFamily="65" charset="-122"/>
                <a:cs typeface="+mn-cs"/>
              </a:rPr>
              <a:t>“</a:t>
            </a:r>
            <a:r>
              <a:rPr lang="zh-CN" altLang="en-US" sz="3200" b="1" dirty="0">
                <a:solidFill>
                  <a:schemeClr val="bg1"/>
                </a:solidFill>
                <a:latin typeface="华康简魏碑" pitchFamily="65" charset="-122"/>
                <a:ea typeface="华康简魏碑" pitchFamily="65" charset="-122"/>
                <a:cs typeface="+mn-cs"/>
              </a:rPr>
              <a:t>美丽的天使</a:t>
            </a:r>
            <a:r>
              <a:rPr lang="zh-CN" altLang="en-US" sz="3200" b="1" dirty="0">
                <a:solidFill>
                  <a:schemeClr val="bg1"/>
                </a:solidFill>
                <a:latin typeface="+mn-lt"/>
                <a:ea typeface="华康简魏碑" pitchFamily="65" charset="-122"/>
                <a:cs typeface="+mn-cs"/>
              </a:rPr>
              <a:t>”</a:t>
            </a:r>
            <a:r>
              <a:rPr lang="zh-CN" altLang="en-US" sz="3200" b="1" dirty="0">
                <a:solidFill>
                  <a:schemeClr val="bg1"/>
                </a:solidFill>
                <a:latin typeface="华康简魏碑" pitchFamily="65" charset="-122"/>
                <a:ea typeface="华康简魏碑" pitchFamily="65" charset="-122"/>
                <a:cs typeface="+mn-cs"/>
              </a:rPr>
              <a:t> 到 </a:t>
            </a:r>
            <a:r>
              <a:rPr lang="zh-CN" altLang="en-US" sz="3200" b="1" dirty="0">
                <a:solidFill>
                  <a:schemeClr val="bg1"/>
                </a:solidFill>
                <a:latin typeface="+mn-lt"/>
                <a:ea typeface="华康简魏碑" pitchFamily="65" charset="-122"/>
                <a:cs typeface="+mn-cs"/>
              </a:rPr>
              <a:t>“</a:t>
            </a:r>
            <a:r>
              <a:rPr lang="zh-CN" altLang="en-US" sz="3200" b="1" dirty="0">
                <a:solidFill>
                  <a:schemeClr val="bg1"/>
                </a:solidFill>
                <a:latin typeface="华康简魏碑" pitchFamily="65" charset="-122"/>
                <a:ea typeface="华康简魏碑" pitchFamily="65" charset="-122"/>
                <a:cs typeface="+mn-cs"/>
              </a:rPr>
              <a:t>邪恶的魔鬼</a:t>
            </a:r>
            <a:r>
              <a:rPr lang="zh-CN" altLang="en-US" sz="3200" b="1" dirty="0">
                <a:solidFill>
                  <a:schemeClr val="bg1"/>
                </a:solidFill>
                <a:latin typeface="+mn-lt"/>
                <a:ea typeface="华康简魏碑" pitchFamily="65" charset="-122"/>
                <a:cs typeface="+mn-cs"/>
              </a:rPr>
              <a:t>”</a:t>
            </a:r>
            <a:r>
              <a:rPr lang="zh-CN" altLang="zh-CN" sz="3200" b="1" dirty="0">
                <a:solidFill>
                  <a:schemeClr val="bg1"/>
                </a:solidFill>
                <a:latin typeface="+mn-lt"/>
                <a:ea typeface="华康简魏碑" pitchFamily="65" charset="-122"/>
                <a:cs typeface="+mn-cs"/>
              </a:rPr>
              <a:t>……</a:t>
            </a:r>
            <a:endParaRPr lang="en-US" altLang="zh-CN" sz="3200" b="1" dirty="0">
              <a:solidFill>
                <a:schemeClr val="bg1"/>
              </a:solidFill>
              <a:latin typeface="华康简魏碑" pitchFamily="65" charset="-122"/>
              <a:ea typeface="华康简魏碑" pitchFamily="65" charset="-122"/>
              <a:cs typeface="+mn-cs"/>
            </a:endParaRPr>
          </a:p>
          <a:p>
            <a:pPr algn="r" eaLnBrk="1" hangingPunct="1">
              <a:buSzPct val="65000"/>
            </a:pPr>
            <a:endParaRPr lang="en-US" altLang="zh-CN" sz="3200" b="1" dirty="0">
              <a:solidFill>
                <a:schemeClr val="bg1"/>
              </a:solidFill>
              <a:latin typeface="华康简魏碑" pitchFamily="65" charset="-122"/>
              <a:ea typeface="华康简魏碑" pitchFamily="65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779">
                                            <p:txEl>
                                              <p:charRg st="0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43779">
                                            <p:txEl>
                                              <p:charRg st="0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/>
      <p:bldP spid="84377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5113337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撒但原是完美</a:t>
            </a:r>
            <a:r>
              <a:rPr lang="zh-CN" altLang="en-US" dirty="0"/>
              <a:t>、智慧和美丽，且</a:t>
            </a:r>
            <a:r>
              <a:rPr lang="zh-CN" altLang="en-US" sz="3200" dirty="0">
                <a:latin typeface="宋体" panose="02010600030101010101" pitchFamily="2" charset="-122"/>
              </a:rPr>
              <a:t>“</a:t>
            </a:r>
            <a:r>
              <a:rPr lang="zh-CN" altLang="en-US" dirty="0"/>
              <a:t>从受造之日所行的都完全</a:t>
            </a:r>
            <a:r>
              <a:rPr lang="zh-CN" altLang="en-US" sz="3200" dirty="0">
                <a:latin typeface="宋体" panose="02010600030101010101" pitchFamily="2" charset="-122"/>
              </a:rPr>
              <a:t>”</a:t>
            </a:r>
            <a:r>
              <a:rPr lang="zh-CN" altLang="en-US" dirty="0"/>
              <a:t>；</a:t>
            </a:r>
            <a:endParaRPr lang="zh-CN" altLang="en-US" sz="3200" dirty="0"/>
          </a:p>
          <a:p>
            <a:pPr eaLnBrk="1" hangingPunct="1">
              <a:buNone/>
            </a:pPr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800" dirty="0"/>
              <a:t>   结二十八</a:t>
            </a:r>
            <a:r>
              <a:rPr lang="en-US" altLang="zh-CN" sz="2800" dirty="0"/>
              <a:t>12-15   </a:t>
            </a:r>
            <a:r>
              <a:rPr lang="zh-CN" altLang="zh-CN" dirty="0"/>
              <a:t>…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主耶和华如此说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你无所不备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智慧充足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全然美丽。你曾在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伊甸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神的园中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佩戴各样宝石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就是红宝石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红璧玺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金钢石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水苍玉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红玛瑙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碧玉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蓝宝石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绿宝石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红玉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和黄金。又有精美的鼓笛在你那里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都是在你受造之日预备齐全的。</a:t>
            </a:r>
            <a:r>
              <a:rPr lang="en-US" altLang="zh-CN" dirty="0"/>
              <a:t>…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你从受造之日所行的都完全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 </a:t>
            </a:r>
            <a:r>
              <a:rPr lang="en-US" altLang="zh-CN" dirty="0"/>
              <a:t>…</a:t>
            </a:r>
            <a:r>
              <a:rPr lang="zh-CN" altLang="en-US" dirty="0"/>
              <a:t>。</a:t>
            </a:r>
            <a:endParaRPr lang="zh-CN" altLang="en-US" sz="2800" dirty="0"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buNone/>
            </a:pP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  <a:p>
            <a:pPr algn="r" eaLnBrk="1" hangingPunct="1"/>
            <a:endParaRPr lang="en-US" altLang="zh-CN" dirty="0"/>
          </a:p>
        </p:txBody>
      </p:sp>
      <p:sp>
        <p:nvSpPr>
          <p:cNvPr id="18435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撒但原来的身份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859140" name="AutoShape 4"/>
          <p:cNvSpPr/>
          <p:nvPr/>
        </p:nvSpPr>
        <p:spPr>
          <a:xfrm>
            <a:off x="4500563" y="1052513"/>
            <a:ext cx="4319587" cy="1368425"/>
          </a:xfrm>
          <a:prstGeom prst="wedgeRectCallout">
            <a:avLst>
              <a:gd name="adj1" fmla="val -3255"/>
              <a:gd name="adj2" fmla="val 104407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 pitchFamily="34" charset="0"/>
                <a:ea typeface="仿宋_GB2312" pitchFamily="49" charset="-122"/>
              </a:rPr>
              <a:t>根据上下文，这不是亚当和夏娃被安置伊甸园，这乃是在天上的伊甸。</a:t>
            </a:r>
            <a:endParaRPr lang="zh-CN" altLang="en-US" sz="2800" dirty="0">
              <a:solidFill>
                <a:schemeClr val="bg1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914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5113337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撒但原是完美</a:t>
            </a:r>
            <a:r>
              <a:rPr lang="zh-CN" altLang="en-US" dirty="0"/>
              <a:t>、智慧和美丽，且</a:t>
            </a:r>
            <a:r>
              <a:rPr lang="zh-CN" altLang="en-US" sz="3200" dirty="0">
                <a:latin typeface="宋体" panose="02010600030101010101" pitchFamily="2" charset="-122"/>
              </a:rPr>
              <a:t>“</a:t>
            </a:r>
            <a:r>
              <a:rPr lang="zh-CN" altLang="en-US" dirty="0"/>
              <a:t>从受造之日所行的都完全</a:t>
            </a:r>
            <a:r>
              <a:rPr lang="zh-CN" altLang="en-US" sz="3200" dirty="0">
                <a:latin typeface="宋体" panose="02010600030101010101" pitchFamily="2" charset="-122"/>
              </a:rPr>
              <a:t>”</a:t>
            </a:r>
            <a:r>
              <a:rPr lang="zh-CN" altLang="en-US" dirty="0"/>
              <a:t>；</a:t>
            </a:r>
            <a:endParaRPr lang="zh-CN" altLang="en-US" sz="3200" dirty="0"/>
          </a:p>
          <a:p>
            <a:pPr eaLnBrk="1" hangingPunct="1">
              <a:buNone/>
            </a:pPr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800" dirty="0"/>
              <a:t>   结二十八</a:t>
            </a:r>
            <a:r>
              <a:rPr lang="en-US" altLang="zh-CN" sz="2800" dirty="0"/>
              <a:t>12-15   </a:t>
            </a:r>
            <a:r>
              <a:rPr lang="zh-CN" altLang="zh-CN" dirty="0"/>
              <a:t>…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主耶和华如此说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你无所不备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智慧充足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全然美丽。你曾在伊甸神的园中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佩戴各样宝石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就是红宝石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红璧玺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金钢石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水苍玉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红玛瑙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碧玉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蓝宝石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绿宝石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红玉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和黄金。又有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精美的鼓笛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在你那里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都是在你受造之日预备齐全的。</a:t>
            </a:r>
            <a:r>
              <a:rPr lang="en-US" altLang="zh-CN" dirty="0"/>
              <a:t>…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你从受造之日所行的都完全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 </a:t>
            </a:r>
            <a:r>
              <a:rPr lang="en-US" altLang="zh-CN" dirty="0"/>
              <a:t>…</a:t>
            </a:r>
            <a:r>
              <a:rPr lang="zh-CN" altLang="en-US" dirty="0"/>
              <a:t>。</a:t>
            </a:r>
            <a:endParaRPr lang="zh-CN" altLang="en-US" sz="2800" dirty="0"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buNone/>
            </a:pP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  <a:p>
            <a:pPr algn="r" eaLnBrk="1" hangingPunct="1"/>
            <a:endParaRPr lang="en-US" altLang="zh-CN" dirty="0"/>
          </a:p>
        </p:txBody>
      </p:sp>
      <p:sp>
        <p:nvSpPr>
          <p:cNvPr id="19459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撒但原来的身份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861188" name="AutoShape 4"/>
          <p:cNvSpPr/>
          <p:nvPr/>
        </p:nvSpPr>
        <p:spPr>
          <a:xfrm>
            <a:off x="2700338" y="5516563"/>
            <a:ext cx="5975350" cy="936625"/>
          </a:xfrm>
          <a:prstGeom prst="wedgeRectCallout">
            <a:avLst>
              <a:gd name="adj1" fmla="val -37648"/>
              <a:gd name="adj2" fmla="val -123051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 pitchFamily="34" charset="0"/>
                <a:ea typeface="仿宋_GB2312" pitchFamily="49" charset="-122"/>
              </a:rPr>
              <a:t>在古时，像鼓</a:t>
            </a:r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</a:rPr>
              <a:t>、</a:t>
            </a:r>
            <a:r>
              <a:rPr lang="zh-CN" altLang="en-US" sz="2800" dirty="0">
                <a:solidFill>
                  <a:schemeClr val="bg1"/>
                </a:solidFill>
                <a:latin typeface="Arial" panose="020B0604020202020204" pitchFamily="34" charset="0"/>
                <a:ea typeface="仿宋_GB2312" pitchFamily="49" charset="-122"/>
              </a:rPr>
              <a:t>笛这样的乐器都是为君王的。这表示撒但曾是一位君王。</a:t>
            </a:r>
            <a:endParaRPr lang="zh-CN" altLang="en-US" sz="2800" dirty="0">
              <a:solidFill>
                <a:schemeClr val="bg1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118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5113337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撒但原是完美</a:t>
            </a:r>
            <a:r>
              <a:rPr lang="zh-CN" altLang="en-US" dirty="0"/>
              <a:t>、智慧和美丽，且</a:t>
            </a:r>
            <a:r>
              <a:rPr lang="zh-CN" altLang="en-US" sz="3200" dirty="0">
                <a:latin typeface="宋体" panose="02010600030101010101" pitchFamily="2" charset="-122"/>
              </a:rPr>
              <a:t>“</a:t>
            </a:r>
            <a:r>
              <a:rPr lang="zh-CN" altLang="en-US" b="1" u="sng" dirty="0"/>
              <a:t>从受造之日所行的都完全</a:t>
            </a:r>
            <a:r>
              <a:rPr lang="zh-CN" altLang="en-US" sz="3200" dirty="0">
                <a:latin typeface="宋体" panose="02010600030101010101" pitchFamily="2" charset="-122"/>
              </a:rPr>
              <a:t>”</a:t>
            </a:r>
            <a:r>
              <a:rPr lang="zh-CN" altLang="en-US" dirty="0"/>
              <a:t>；</a:t>
            </a:r>
            <a:endParaRPr lang="zh-CN" altLang="en-US" sz="3200" dirty="0"/>
          </a:p>
          <a:p>
            <a:pPr eaLnBrk="1" hangingPunct="1">
              <a:buNone/>
            </a:pPr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800" dirty="0"/>
              <a:t>   结二十八</a:t>
            </a:r>
            <a:r>
              <a:rPr lang="en-US" altLang="zh-CN" sz="2800" dirty="0"/>
              <a:t>12-15   </a:t>
            </a:r>
            <a:r>
              <a:rPr lang="zh-CN" altLang="zh-CN" dirty="0"/>
              <a:t>…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主耶和华如此说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你无所不备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智慧充足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全然美丽。你曾在伊甸神的园中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佩戴各样宝石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就是红宝石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红璧玺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金钢石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水苍玉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红玛瑙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碧玉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蓝宝石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绿宝石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红玉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和黄金。又有精美的鼓笛在你那里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都是在你受造之日预备齐全的。</a:t>
            </a:r>
            <a:r>
              <a:rPr lang="en-US" altLang="zh-CN" dirty="0"/>
              <a:t>…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你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从受造之日所行的都完全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 </a:t>
            </a:r>
            <a:r>
              <a:rPr lang="en-US" altLang="zh-CN" dirty="0"/>
              <a:t>…</a:t>
            </a:r>
            <a:r>
              <a:rPr lang="zh-CN" altLang="en-US" dirty="0"/>
              <a:t>。</a:t>
            </a:r>
            <a:endParaRPr lang="zh-CN" altLang="en-US" sz="2800" dirty="0"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buNone/>
            </a:pP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  <a:p>
            <a:pPr algn="r" eaLnBrk="1" hangingPunct="1"/>
            <a:endParaRPr lang="en-US" altLang="zh-CN" dirty="0"/>
          </a:p>
        </p:txBody>
      </p:sp>
      <p:sp>
        <p:nvSpPr>
          <p:cNvPr id="20483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撒但原来的身份</a:t>
            </a:r>
            <a:endParaRPr lang="zh-CN" altLang="en-US" sz="5000" dirty="0">
              <a:ea typeface="隶书" pitchFamily="49" charset="-122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Rectangle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撒但原是完美</a:t>
            </a:r>
            <a:r>
              <a:rPr lang="zh-CN" altLang="en-US" dirty="0"/>
              <a:t>、智慧和美丽，且</a:t>
            </a:r>
            <a:r>
              <a:rPr lang="zh-CN" altLang="en-US" sz="3200" dirty="0">
                <a:latin typeface="宋体" panose="02010600030101010101" pitchFamily="2" charset="-122"/>
              </a:rPr>
              <a:t>“</a:t>
            </a:r>
            <a:r>
              <a:rPr lang="zh-CN" altLang="en-US" dirty="0"/>
              <a:t>从受造之日所行的都完全</a:t>
            </a:r>
            <a:r>
              <a:rPr lang="zh-CN" altLang="en-US" sz="3200" dirty="0">
                <a:latin typeface="宋体" panose="02010600030101010101" pitchFamily="2" charset="-122"/>
              </a:rPr>
              <a:t>”</a:t>
            </a:r>
            <a:r>
              <a:rPr lang="zh-CN" altLang="en-US" dirty="0"/>
              <a:t>；</a:t>
            </a:r>
            <a:endParaRPr lang="zh-CN" altLang="en-US" dirty="0"/>
          </a:p>
          <a:p>
            <a:pPr eaLnBrk="1" hangingPunct="1"/>
            <a:r>
              <a:rPr lang="zh-CN" altLang="en-US" sz="3200" dirty="0"/>
              <a:t>撒但曾是一位君王，在那宇宙中掌有最高的地位。</a:t>
            </a:r>
            <a:endParaRPr lang="zh-CN" altLang="en-US" sz="3200" dirty="0"/>
          </a:p>
          <a:p>
            <a:pPr eaLnBrk="1" hangingPunct="1">
              <a:buNone/>
            </a:pPr>
            <a:r>
              <a:rPr lang="zh-CN" altLang="en-US" sz="2800" dirty="0"/>
              <a:t>    结二十八</a:t>
            </a:r>
            <a:r>
              <a:rPr lang="en-US" altLang="zh-CN" sz="2800" dirty="0"/>
              <a:t>12-15   </a:t>
            </a:r>
            <a:r>
              <a:rPr lang="zh-CN" altLang="zh-CN" sz="2800" dirty="0"/>
              <a:t>…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主耶和华如此说</a:t>
            </a:r>
            <a:r>
              <a:rPr lang="en-US" altLang="zh-CN" sz="2800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你无所不备</a:t>
            </a:r>
            <a:r>
              <a:rPr lang="en-US" altLang="zh-CN" sz="2800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智慧充足</a:t>
            </a:r>
            <a:r>
              <a:rPr lang="en-US" altLang="zh-CN" sz="2800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全然美丽。你曾在伊甸神的园中</a:t>
            </a:r>
            <a:r>
              <a:rPr lang="en-US" altLang="zh-CN" sz="2800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佩戴各样宝石</a:t>
            </a:r>
            <a:r>
              <a:rPr lang="en-US" altLang="zh-CN" sz="2800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就是红宝石</a:t>
            </a:r>
            <a:r>
              <a:rPr lang="en-US" altLang="en-US" sz="2800" dirty="0">
                <a:ea typeface="楷体_GB2312" pitchFamily="49" charset="-122"/>
              </a:rPr>
              <a:t>…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又有精美的鼓笛在你那里</a:t>
            </a:r>
            <a:r>
              <a:rPr lang="en-US" altLang="zh-CN" sz="2800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都是在你受造之日预备齐全的。</a:t>
            </a:r>
            <a:r>
              <a:rPr lang="en-US" altLang="zh-CN" sz="2800" dirty="0"/>
              <a:t>…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你从受造之日所行的都完全</a:t>
            </a:r>
            <a:r>
              <a:rPr lang="en-US" altLang="zh-CN" sz="2800" dirty="0">
                <a:latin typeface="楷体_GB2312" pitchFamily="49" charset="-122"/>
                <a:ea typeface="楷体_GB2312" pitchFamily="49" charset="-122"/>
              </a:rPr>
              <a:t>, </a:t>
            </a:r>
            <a:r>
              <a:rPr lang="en-US" altLang="zh-CN" sz="2800" dirty="0"/>
              <a:t>…</a:t>
            </a:r>
            <a:r>
              <a:rPr lang="zh-CN" altLang="en-US" sz="2800" dirty="0"/>
              <a:t>。</a:t>
            </a:r>
            <a:endParaRPr lang="zh-CN" altLang="en-US" sz="2800" dirty="0"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buNone/>
            </a:pPr>
            <a:endParaRPr lang="zh-CN" altLang="en-US" sz="2800" dirty="0">
              <a:latin typeface="楷体_GB2312" pitchFamily="49" charset="-122"/>
              <a:ea typeface="楷体_GB2312" pitchFamily="49" charset="-122"/>
            </a:endParaRPr>
          </a:p>
          <a:p>
            <a:pPr algn="r" eaLnBrk="1" hangingPunct="1"/>
            <a:endParaRPr lang="en-US" altLang="zh-CN" dirty="0"/>
          </a:p>
        </p:txBody>
      </p:sp>
      <p:sp>
        <p:nvSpPr>
          <p:cNvPr id="21507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撒但原来的身份</a:t>
            </a:r>
            <a:endParaRPr lang="zh-CN" altLang="en-US" sz="5000" dirty="0">
              <a:ea typeface="隶书" pitchFamily="49" charset="-122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63234" name="Rectangle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撒但曾是一位</a:t>
            </a:r>
            <a:r>
              <a:rPr lang="zh-CN" altLang="en-US" sz="3200" b="1" u="sng" dirty="0"/>
              <a:t>君王</a:t>
            </a:r>
            <a:r>
              <a:rPr lang="zh-CN" altLang="en-US" sz="3200" dirty="0"/>
              <a:t>，在那宇宙中掌有最高的地位。</a:t>
            </a:r>
            <a:endParaRPr lang="zh-CN" altLang="en-US" sz="3200" dirty="0"/>
          </a:p>
          <a:p>
            <a:pPr eaLnBrk="1" hangingPunct="1">
              <a:buNone/>
            </a:pPr>
            <a:endParaRPr lang="zh-CN" altLang="en-US" sz="800" dirty="0"/>
          </a:p>
          <a:p>
            <a:pPr eaLnBrk="1" hangingPunct="1">
              <a:buNone/>
            </a:pPr>
            <a:r>
              <a:rPr lang="zh-CN" altLang="en-US" sz="2800" dirty="0"/>
              <a:t>   约十二</a:t>
            </a:r>
            <a:r>
              <a:rPr lang="en-US" altLang="zh-CN" sz="2800" dirty="0"/>
              <a:t>31    </a:t>
            </a:r>
            <a:r>
              <a:rPr lang="zh-CN" altLang="zh-CN" dirty="0"/>
              <a:t>…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这世界的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王</a:t>
            </a:r>
            <a:r>
              <a:rPr lang="en-US" altLang="zh-CN" dirty="0"/>
              <a:t>…</a:t>
            </a:r>
            <a:r>
              <a:rPr lang="zh-CN" altLang="en-US" dirty="0"/>
              <a:t>。</a:t>
            </a:r>
            <a:endParaRPr lang="zh-CN" altLang="en-US" sz="2800" dirty="0"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buNone/>
            </a:pPr>
            <a:r>
              <a:rPr lang="zh-CN" altLang="en-US" sz="800" dirty="0"/>
              <a:t>   </a:t>
            </a:r>
            <a:endParaRPr lang="zh-CN" altLang="en-US" sz="800" dirty="0"/>
          </a:p>
          <a:p>
            <a:pPr eaLnBrk="1" hangingPunct="1">
              <a:buNone/>
            </a:pPr>
            <a:r>
              <a:rPr lang="zh-CN" altLang="en-US" sz="2800" dirty="0"/>
              <a:t>   弗二</a:t>
            </a:r>
            <a:r>
              <a:rPr lang="en-US" altLang="zh-CN" sz="2800" dirty="0"/>
              <a:t>2    </a:t>
            </a:r>
            <a:r>
              <a:rPr lang="zh-CN" altLang="zh-CN" dirty="0"/>
              <a:t>…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空中掌权者的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首领</a:t>
            </a:r>
            <a:r>
              <a:rPr lang="en-US" altLang="zh-CN" dirty="0"/>
              <a:t>…</a:t>
            </a:r>
            <a:r>
              <a:rPr lang="zh-CN" altLang="en-US" dirty="0"/>
              <a:t>。</a:t>
            </a:r>
            <a:endParaRPr lang="zh-CN" altLang="en-US" dirty="0"/>
          </a:p>
          <a:p>
            <a:pPr eaLnBrk="1" hangingPunct="1">
              <a:buNone/>
            </a:pPr>
            <a:r>
              <a:rPr lang="zh-CN" altLang="en-US" sz="800" dirty="0"/>
              <a:t>     </a:t>
            </a:r>
            <a:endParaRPr lang="zh-CN" altLang="en-US" sz="800" dirty="0"/>
          </a:p>
          <a:p>
            <a:pPr eaLnBrk="1" hangingPunct="1">
              <a:buNone/>
            </a:pPr>
            <a:r>
              <a:rPr lang="zh-CN" altLang="en-US" sz="2800" dirty="0"/>
              <a:t>   路四</a:t>
            </a:r>
            <a:r>
              <a:rPr lang="en-US" altLang="zh-CN" sz="2800" dirty="0"/>
              <a:t>5-6   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魔鬼又领他上了高山，一时之间，把天下万国都指给他看。对他说，这一切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权柄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、荣华，我都要给你，因为这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原是交付我的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，我愿意给谁就给谁。  </a:t>
            </a: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buNone/>
            </a:pP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  <a:p>
            <a:pPr algn="r" eaLnBrk="1" hangingPunct="1"/>
            <a:endParaRPr lang="en-US" altLang="zh-CN" dirty="0"/>
          </a:p>
        </p:txBody>
      </p:sp>
      <p:sp>
        <p:nvSpPr>
          <p:cNvPr id="22531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撒但原来的身份</a:t>
            </a:r>
            <a:endParaRPr lang="zh-CN" altLang="en-US" sz="5000" dirty="0">
              <a:ea typeface="隶书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234">
                                            <p:txEl>
                                              <p:charRg st="24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234">
                                            <p:txEl>
                                              <p:charRg st="49" end="7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234">
                                            <p:txEl>
                                              <p:charRg st="77" end="15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64258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撒但曾是一位</a:t>
            </a:r>
            <a:r>
              <a:rPr lang="zh-CN" altLang="en-US" sz="3200" b="1" u="sng" dirty="0"/>
              <a:t>君王</a:t>
            </a:r>
            <a:r>
              <a:rPr lang="zh-CN" altLang="en-US" sz="3200" dirty="0"/>
              <a:t>，在那宇宙中掌有最高的地位。</a:t>
            </a:r>
            <a:endParaRPr lang="zh-CN" altLang="en-US" sz="3200" dirty="0"/>
          </a:p>
          <a:p>
            <a:pPr eaLnBrk="1" hangingPunct="1">
              <a:buNone/>
            </a:pPr>
            <a:endParaRPr lang="zh-CN" altLang="en-US" sz="800" dirty="0"/>
          </a:p>
          <a:p>
            <a:pPr eaLnBrk="1" hangingPunct="1">
              <a:buNone/>
            </a:pPr>
            <a:r>
              <a:rPr lang="zh-CN" altLang="en-US" sz="2800" dirty="0"/>
              <a:t>   犹一</a:t>
            </a:r>
            <a:r>
              <a:rPr lang="en-US" altLang="zh-CN" sz="2800" dirty="0"/>
              <a:t>9   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天使长米迦勒，为摩西的尸首与魔鬼争辩的时候，尚且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不敢用毁谤的话罪责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他，只说，主责备你吧</a:t>
            </a:r>
            <a:r>
              <a:rPr lang="zh-CN" altLang="en-US" dirty="0"/>
              <a:t>。</a:t>
            </a:r>
            <a:endParaRPr lang="zh-CN" altLang="en-US" sz="2800" dirty="0"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buNone/>
            </a:pPr>
            <a:r>
              <a:rPr lang="zh-CN" altLang="en-US" sz="800" dirty="0"/>
              <a:t>   </a:t>
            </a:r>
            <a:endParaRPr lang="zh-CN" altLang="en-US" sz="800" dirty="0"/>
          </a:p>
          <a:p>
            <a:pPr eaLnBrk="1" hangingPunct="1">
              <a:buNone/>
            </a:pPr>
            <a:r>
              <a:rPr lang="zh-CN" altLang="en-US" b="1" dirty="0"/>
              <a:t>        在亚当那个世界以前，神的确曾指派撒但为那个宇宙的元首，并且神也曾将天地间一切受造之物交付他，因此他成了所有造物的王。 </a:t>
            </a:r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800" dirty="0"/>
              <a:t>   </a:t>
            </a: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  <a:p>
            <a:pPr algn="r" eaLnBrk="1" hangingPunct="1"/>
            <a:endParaRPr lang="en-US" altLang="zh-CN" dirty="0"/>
          </a:p>
        </p:txBody>
      </p:sp>
      <p:sp>
        <p:nvSpPr>
          <p:cNvPr id="23555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撒但原来的身份</a:t>
            </a:r>
            <a:endParaRPr lang="zh-CN" altLang="en-US" sz="5000" dirty="0">
              <a:ea typeface="隶书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258">
                                            <p:txEl>
                                              <p:charRg st="24" end="7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258">
                                            <p:txEl>
                                              <p:charRg st="83" end="15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撒但曾是一位</a:t>
            </a:r>
            <a:r>
              <a:rPr lang="zh-CN" altLang="en-US" sz="3200" b="1" u="sng" dirty="0"/>
              <a:t>君王</a:t>
            </a:r>
            <a:r>
              <a:rPr lang="zh-CN" altLang="en-US" sz="3200" dirty="0"/>
              <a:t>，在那宇宙中掌有最高的地位。</a:t>
            </a:r>
            <a:endParaRPr lang="zh-CN" altLang="en-US" sz="3200" dirty="0"/>
          </a:p>
          <a:p>
            <a:pPr eaLnBrk="1" hangingPunct="1"/>
            <a:r>
              <a:rPr lang="zh-CN" altLang="en-US" sz="3200" dirty="0"/>
              <a:t>撒但也是受膏的基路伯，曾有祭司的职分，在宇宙性敬拜神的事上，是</a:t>
            </a:r>
            <a:r>
              <a:rPr lang="zh-CN" altLang="en-US" sz="3200" b="1" u="sng" dirty="0"/>
              <a:t>大祭司</a:t>
            </a:r>
            <a:r>
              <a:rPr lang="zh-CN" altLang="en-US" sz="3200" dirty="0"/>
              <a:t>。</a:t>
            </a:r>
            <a:endParaRPr lang="zh-CN" altLang="en-US" sz="3200" dirty="0"/>
          </a:p>
          <a:p>
            <a:pPr eaLnBrk="1" hangingPunct="1">
              <a:buNone/>
            </a:pPr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800" dirty="0"/>
              <a:t>    结二十八</a:t>
            </a:r>
            <a:r>
              <a:rPr lang="en-US" altLang="zh-CN" sz="2800" dirty="0"/>
              <a:t>14  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你是那受膏遮掩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(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约柜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)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的基路伯。我将你安置在神的圣山上。你在发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(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光如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)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火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(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的宝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)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石中间往来</a:t>
            </a:r>
            <a:r>
              <a:rPr lang="zh-CN" altLang="en-US" dirty="0"/>
              <a:t>。</a:t>
            </a:r>
            <a:endParaRPr lang="zh-CN" altLang="en-US" sz="2800" dirty="0"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buNone/>
            </a:pPr>
            <a:r>
              <a:rPr lang="zh-CN" altLang="en-US" sz="1400" dirty="0"/>
              <a:t>   </a:t>
            </a:r>
            <a:endParaRPr lang="zh-CN" altLang="en-US" sz="1400" dirty="0"/>
          </a:p>
          <a:p>
            <a:pPr eaLnBrk="1" hangingPunct="1">
              <a:buNone/>
            </a:pPr>
            <a:r>
              <a:rPr lang="zh-CN" altLang="en-US" b="1" dirty="0"/>
              <a:t>        </a:t>
            </a:r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800" dirty="0"/>
              <a:t>   </a:t>
            </a: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  <a:p>
            <a:pPr algn="r" eaLnBrk="1" hangingPunct="1"/>
            <a:endParaRPr lang="en-US" altLang="zh-CN" dirty="0"/>
          </a:p>
        </p:txBody>
      </p:sp>
      <p:sp>
        <p:nvSpPr>
          <p:cNvPr id="24579" name="Rectangle 3"/>
          <p:cNvSpPr>
            <a:spLocks noGrp="1"/>
          </p:cNvSpPr>
          <p:nvPr>
            <p:ph type="title"/>
          </p:nvPr>
        </p:nvSpPr>
        <p:spPr>
          <a:xfrm>
            <a:off x="395288" y="260350"/>
            <a:ext cx="8229600" cy="1139825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撒但原来的身份</a:t>
            </a:r>
            <a:endParaRPr lang="zh-CN" altLang="en-US" sz="5000" dirty="0">
              <a:ea typeface="隶书" pitchFamily="49" charset="-122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撒但曾是一位</a:t>
            </a:r>
            <a:r>
              <a:rPr lang="zh-CN" altLang="en-US" sz="3200" b="1" u="sng" dirty="0"/>
              <a:t>君王</a:t>
            </a:r>
            <a:r>
              <a:rPr lang="zh-CN" altLang="en-US" sz="3200" dirty="0"/>
              <a:t>，在那宇宙中掌有最高的地位。</a:t>
            </a:r>
            <a:endParaRPr lang="zh-CN" altLang="en-US" sz="3200" dirty="0"/>
          </a:p>
          <a:p>
            <a:pPr eaLnBrk="1" hangingPunct="1"/>
            <a:r>
              <a:rPr lang="zh-CN" altLang="en-US" sz="3200" dirty="0"/>
              <a:t>撒但也是受膏的基路伯，曾有祭司的职分，在宇宙性敬拜神的事上，是</a:t>
            </a:r>
            <a:r>
              <a:rPr lang="zh-CN" altLang="en-US" sz="3200" b="1" u="sng" dirty="0"/>
              <a:t>大祭司</a:t>
            </a:r>
            <a:r>
              <a:rPr lang="zh-CN" altLang="en-US" sz="3200" dirty="0"/>
              <a:t>。</a:t>
            </a:r>
            <a:endParaRPr lang="zh-CN" altLang="en-US" sz="3200" dirty="0"/>
          </a:p>
          <a:p>
            <a:pPr eaLnBrk="1" hangingPunct="1">
              <a:buNone/>
            </a:pPr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800" dirty="0"/>
              <a:t>    结二十八</a:t>
            </a:r>
            <a:r>
              <a:rPr lang="en-US" altLang="zh-CN" sz="2800" dirty="0"/>
              <a:t>14  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你是那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受膏遮掩</a:t>
            </a:r>
            <a:r>
              <a:rPr lang="en-US" altLang="zh-CN" b="1" u="sng" dirty="0">
                <a:latin typeface="楷体_GB2312" pitchFamily="49" charset="-122"/>
                <a:ea typeface="楷体_GB2312" pitchFamily="49" charset="-122"/>
              </a:rPr>
              <a:t>(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约柜</a:t>
            </a:r>
            <a:r>
              <a:rPr lang="en-US" altLang="zh-CN" b="1" u="sng" dirty="0">
                <a:latin typeface="楷体_GB2312" pitchFamily="49" charset="-122"/>
                <a:ea typeface="楷体_GB2312" pitchFamily="49" charset="-122"/>
              </a:rPr>
              <a:t>)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的基路伯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。我将你安置在神的圣山上。你在发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(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光如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)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火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(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的宝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)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石中间往来</a:t>
            </a:r>
            <a:r>
              <a:rPr lang="zh-CN" altLang="en-US" dirty="0"/>
              <a:t>。</a:t>
            </a:r>
            <a:endParaRPr lang="zh-CN" altLang="en-US" sz="2800" dirty="0"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buNone/>
            </a:pPr>
            <a:r>
              <a:rPr lang="zh-CN" altLang="en-US" sz="1400" dirty="0"/>
              <a:t>   </a:t>
            </a:r>
            <a:endParaRPr lang="zh-CN" altLang="en-US" sz="1400" dirty="0"/>
          </a:p>
          <a:p>
            <a:pPr eaLnBrk="1" hangingPunct="1">
              <a:buNone/>
            </a:pPr>
            <a:r>
              <a:rPr lang="zh-CN" altLang="en-US" b="1" dirty="0"/>
              <a:t>        </a:t>
            </a:r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800" dirty="0"/>
              <a:t>   </a:t>
            </a: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  <a:p>
            <a:pPr algn="r" eaLnBrk="1" hangingPunct="1"/>
            <a:endParaRPr lang="en-US" altLang="zh-CN" dirty="0"/>
          </a:p>
        </p:txBody>
      </p:sp>
      <p:sp>
        <p:nvSpPr>
          <p:cNvPr id="25603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撒但原来的身份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866308" name="AutoShape 4"/>
          <p:cNvSpPr/>
          <p:nvPr/>
        </p:nvSpPr>
        <p:spPr>
          <a:xfrm>
            <a:off x="4140200" y="4941888"/>
            <a:ext cx="4824413" cy="1008062"/>
          </a:xfrm>
          <a:prstGeom prst="wedgeRectCallout">
            <a:avLst>
              <a:gd name="adj1" fmla="val -27593"/>
              <a:gd name="adj2" fmla="val -142440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 pitchFamily="34" charset="0"/>
                <a:ea typeface="仿宋_GB2312" pitchFamily="49" charset="-122"/>
              </a:rPr>
              <a:t>可见撒但从前必定是非常接近神的，且背负着神的荣耀。</a:t>
            </a:r>
            <a:endParaRPr lang="zh-CN" altLang="en-US" sz="2800" dirty="0">
              <a:solidFill>
                <a:schemeClr val="bg1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6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630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撒但曾是一位</a:t>
            </a:r>
            <a:r>
              <a:rPr lang="zh-CN" altLang="en-US" sz="3200" b="1" u="sng" dirty="0"/>
              <a:t>君王</a:t>
            </a:r>
            <a:r>
              <a:rPr lang="zh-CN" altLang="en-US" sz="3200" dirty="0"/>
              <a:t>，在那宇宙中掌有最高的地位。</a:t>
            </a:r>
            <a:endParaRPr lang="zh-CN" altLang="en-US" sz="3200" dirty="0"/>
          </a:p>
          <a:p>
            <a:pPr eaLnBrk="1" hangingPunct="1"/>
            <a:r>
              <a:rPr lang="zh-CN" altLang="en-US" sz="3200" dirty="0"/>
              <a:t>撒但也是受膏的基路伯，曾有祭司的职分，在宇宙性敬拜神的事上，是</a:t>
            </a:r>
            <a:r>
              <a:rPr lang="zh-CN" altLang="en-US" sz="3200" b="1" u="sng" dirty="0"/>
              <a:t>大祭司</a:t>
            </a:r>
            <a:r>
              <a:rPr lang="zh-CN" altLang="en-US" sz="3200" dirty="0"/>
              <a:t>。</a:t>
            </a:r>
            <a:endParaRPr lang="zh-CN" altLang="en-US" sz="3200" dirty="0"/>
          </a:p>
          <a:p>
            <a:pPr eaLnBrk="1" hangingPunct="1">
              <a:buNone/>
            </a:pPr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800" dirty="0"/>
              <a:t>    结二十八</a:t>
            </a:r>
            <a:r>
              <a:rPr lang="en-US" altLang="zh-CN" sz="2800" dirty="0"/>
              <a:t>14  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你是那受膏遮掩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(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约柜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)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的基路伯。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我将你安置在神的圣山上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。你在发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(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光如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)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火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(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的宝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)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石中间往来</a:t>
            </a:r>
            <a:r>
              <a:rPr lang="zh-CN" altLang="en-US" dirty="0"/>
              <a:t>。</a:t>
            </a:r>
            <a:endParaRPr lang="zh-CN" altLang="en-US" sz="2800" dirty="0"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buNone/>
            </a:pPr>
            <a:r>
              <a:rPr lang="zh-CN" altLang="en-US" sz="1400" dirty="0"/>
              <a:t>   </a:t>
            </a:r>
            <a:endParaRPr lang="zh-CN" altLang="en-US" sz="1400" dirty="0"/>
          </a:p>
          <a:p>
            <a:pPr eaLnBrk="1" hangingPunct="1">
              <a:buNone/>
            </a:pPr>
            <a:r>
              <a:rPr lang="zh-CN" altLang="en-US" b="1" dirty="0"/>
              <a:t>        </a:t>
            </a:r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800" dirty="0"/>
              <a:t>   </a:t>
            </a: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  <a:p>
            <a:pPr algn="r" eaLnBrk="1" hangingPunct="1"/>
            <a:endParaRPr lang="en-US" altLang="zh-CN" dirty="0"/>
          </a:p>
        </p:txBody>
      </p:sp>
      <p:sp>
        <p:nvSpPr>
          <p:cNvPr id="26627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撒但原来的身份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867332" name="AutoShape 4"/>
          <p:cNvSpPr/>
          <p:nvPr/>
        </p:nvSpPr>
        <p:spPr>
          <a:xfrm>
            <a:off x="2627313" y="5229225"/>
            <a:ext cx="6121400" cy="1008063"/>
          </a:xfrm>
          <a:prstGeom prst="wedgeRectCallout">
            <a:avLst>
              <a:gd name="adj1" fmla="val -32704"/>
              <a:gd name="adj2" fmla="val -118190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 pitchFamily="34" charset="0"/>
                <a:ea typeface="仿宋_GB2312" pitchFamily="49" charset="-122"/>
              </a:rPr>
              <a:t>可见撒但的地位是神所安置的。神膏了撒但且指派他来遮掩神的约柜。</a:t>
            </a:r>
            <a:endParaRPr lang="zh-CN" altLang="en-US" sz="2800" dirty="0">
              <a:solidFill>
                <a:schemeClr val="bg1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733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0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撒但曾是一位</a:t>
            </a:r>
            <a:r>
              <a:rPr lang="zh-CN" altLang="en-US" sz="3200" b="1" u="sng" dirty="0"/>
              <a:t>君王</a:t>
            </a:r>
            <a:r>
              <a:rPr lang="zh-CN" altLang="en-US" sz="3200" dirty="0"/>
              <a:t>，在那宇宙中掌有最高的地位。</a:t>
            </a:r>
            <a:endParaRPr lang="zh-CN" altLang="en-US" sz="3200" dirty="0"/>
          </a:p>
          <a:p>
            <a:pPr eaLnBrk="1" hangingPunct="1"/>
            <a:r>
              <a:rPr lang="zh-CN" altLang="en-US" sz="3200" dirty="0"/>
              <a:t>撒但也是受膏的基路伯，曾有祭司的职分，在宇宙性敬拜神的事上，是</a:t>
            </a:r>
            <a:r>
              <a:rPr lang="zh-CN" altLang="en-US" sz="3200" b="1" u="sng" dirty="0"/>
              <a:t>大祭司</a:t>
            </a:r>
            <a:r>
              <a:rPr lang="zh-CN" altLang="en-US" sz="3200" dirty="0"/>
              <a:t>。</a:t>
            </a:r>
            <a:endParaRPr lang="zh-CN" altLang="en-US" sz="3200" dirty="0"/>
          </a:p>
          <a:p>
            <a:pPr eaLnBrk="1" hangingPunct="1">
              <a:buNone/>
            </a:pPr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800" dirty="0"/>
              <a:t>    结二十八</a:t>
            </a:r>
            <a:r>
              <a:rPr lang="en-US" altLang="zh-CN" sz="2800" dirty="0"/>
              <a:t>14  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你是那受膏遮掩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(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约柜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)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的基路伯。我将你安置在神的圣山上。你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在发</a:t>
            </a:r>
            <a:r>
              <a:rPr lang="en-US" altLang="zh-CN" b="1" u="sng" dirty="0">
                <a:latin typeface="楷体_GB2312" pitchFamily="49" charset="-122"/>
                <a:ea typeface="楷体_GB2312" pitchFamily="49" charset="-122"/>
              </a:rPr>
              <a:t>(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光如</a:t>
            </a:r>
            <a:r>
              <a:rPr lang="en-US" altLang="zh-CN" b="1" u="sng" dirty="0">
                <a:latin typeface="楷体_GB2312" pitchFamily="49" charset="-122"/>
                <a:ea typeface="楷体_GB2312" pitchFamily="49" charset="-122"/>
              </a:rPr>
              <a:t>)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火</a:t>
            </a:r>
            <a:r>
              <a:rPr lang="en-US" altLang="zh-CN" b="1" u="sng" dirty="0">
                <a:latin typeface="楷体_GB2312" pitchFamily="49" charset="-122"/>
                <a:ea typeface="楷体_GB2312" pitchFamily="49" charset="-122"/>
              </a:rPr>
              <a:t>(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的宝</a:t>
            </a:r>
            <a:r>
              <a:rPr lang="en-US" altLang="zh-CN" b="1" u="sng" dirty="0">
                <a:latin typeface="楷体_GB2312" pitchFamily="49" charset="-122"/>
                <a:ea typeface="楷体_GB2312" pitchFamily="49" charset="-122"/>
              </a:rPr>
              <a:t>)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石中间往来</a:t>
            </a:r>
            <a:r>
              <a:rPr lang="zh-CN" altLang="en-US" dirty="0"/>
              <a:t>。</a:t>
            </a:r>
            <a:endParaRPr lang="zh-CN" altLang="en-US" sz="2800" dirty="0"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buNone/>
            </a:pPr>
            <a:r>
              <a:rPr lang="zh-CN" altLang="en-US" sz="1400" dirty="0"/>
              <a:t>   </a:t>
            </a:r>
            <a:endParaRPr lang="zh-CN" altLang="en-US" sz="1400" dirty="0"/>
          </a:p>
          <a:p>
            <a:pPr eaLnBrk="1" hangingPunct="1">
              <a:buNone/>
            </a:pPr>
            <a:r>
              <a:rPr lang="zh-CN" altLang="en-US" b="1" dirty="0"/>
              <a:t>        </a:t>
            </a:r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800" dirty="0"/>
              <a:t>   </a:t>
            </a: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  <a:p>
            <a:pPr algn="r" eaLnBrk="1" hangingPunct="1"/>
            <a:endParaRPr lang="en-US" altLang="zh-CN" dirty="0"/>
          </a:p>
        </p:txBody>
      </p:sp>
      <p:sp>
        <p:nvSpPr>
          <p:cNvPr id="27651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撒但原来的身份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868356" name="AutoShape 4"/>
          <p:cNvSpPr/>
          <p:nvPr/>
        </p:nvSpPr>
        <p:spPr>
          <a:xfrm>
            <a:off x="2700338" y="5516563"/>
            <a:ext cx="5616575" cy="1008062"/>
          </a:xfrm>
          <a:prstGeom prst="wedgeRectCallout">
            <a:avLst>
              <a:gd name="adj1" fmla="val -42708"/>
              <a:gd name="adj2" fmla="val -103069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 pitchFamily="34" charset="0"/>
                <a:ea typeface="仿宋_GB2312" pitchFamily="49" charset="-122"/>
              </a:rPr>
              <a:t>指神的宝座。可见当时撒但也有特权在神荣耀所在之处行动 。</a:t>
            </a:r>
            <a:endParaRPr lang="zh-CN" altLang="en-US" sz="2800" dirty="0">
              <a:solidFill>
                <a:schemeClr val="bg1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835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44802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撒但原来的身份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844803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撒但的意思就是</a:t>
            </a:r>
            <a:r>
              <a:rPr lang="zh-CN" altLang="en-US" sz="3200" dirty="0">
                <a:latin typeface="宋体" panose="02010600030101010101" pitchFamily="2" charset="-122"/>
              </a:rPr>
              <a:t>“</a:t>
            </a:r>
            <a:r>
              <a:rPr lang="zh-CN" altLang="en-US" sz="3200" dirty="0"/>
              <a:t>敌对者</a:t>
            </a:r>
            <a:r>
              <a:rPr lang="zh-CN" altLang="en-US" sz="3200" dirty="0">
                <a:latin typeface="宋体" panose="02010600030101010101" pitchFamily="2" charset="-122"/>
              </a:rPr>
              <a:t>”</a:t>
            </a:r>
            <a:r>
              <a:rPr lang="zh-CN" altLang="en-US" sz="3200" dirty="0"/>
              <a:t>；</a:t>
            </a:r>
            <a:endParaRPr lang="zh-CN" altLang="en-US" sz="3200" dirty="0"/>
          </a:p>
          <a:p>
            <a:pPr eaLnBrk="1" hangingPunct="1"/>
            <a:r>
              <a:rPr lang="zh-CN" altLang="en-US" sz="3200" dirty="0"/>
              <a:t>撒但原是神创造地以前所创造的一个天使，且被立为众天使之首；</a:t>
            </a:r>
            <a:endParaRPr lang="zh-CN" altLang="en-US" sz="3200" dirty="0"/>
          </a:p>
          <a:p>
            <a:pPr eaLnBrk="1" hangingPunct="1">
              <a:buNone/>
            </a:pPr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800" dirty="0"/>
              <a:t>       伯三十八</a:t>
            </a:r>
            <a:r>
              <a:rPr lang="en-US" altLang="zh-CN" sz="2800" dirty="0"/>
              <a:t>4-7   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我立大地根基的时候</a:t>
            </a:r>
            <a:r>
              <a:rPr lang="en-US" altLang="zh-CN" sz="2800" dirty="0">
                <a:latin typeface="楷体_GB2312" pitchFamily="49" charset="-122"/>
                <a:ea typeface="楷体_GB2312" pitchFamily="49" charset="-122"/>
              </a:rPr>
              <a:t>, </a:t>
            </a:r>
            <a:r>
              <a:rPr lang="zh-CN" altLang="zh-CN" sz="2800" dirty="0"/>
              <a:t>…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那时</a:t>
            </a:r>
            <a:r>
              <a:rPr lang="en-US" altLang="zh-CN" dirty="0"/>
              <a:t>…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神的众子也都欢呼。</a:t>
            </a:r>
            <a:endParaRPr lang="zh-CN" altLang="en-US" sz="2800" dirty="0"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buNone/>
            </a:pPr>
            <a:r>
              <a:rPr lang="zh-CN" altLang="en-US" sz="2800" dirty="0"/>
              <a:t>       </a:t>
            </a:r>
            <a:endParaRPr lang="zh-CN" altLang="en-US" sz="2800" dirty="0"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buNone/>
            </a:pP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  <a:p>
            <a:pPr algn="r" eaLnBrk="1" hangingPunct="1"/>
            <a:endParaRPr lang="en-US" altLang="zh-C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803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803">
                                            <p:txEl>
                                              <p:charRg st="14" end="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803">
                                            <p:txEl>
                                              <p:charRg st="45" end="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4802" grpId="0"/>
      <p:bldP spid="84480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69378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撒但曾是一位</a:t>
            </a:r>
            <a:r>
              <a:rPr lang="zh-CN" altLang="en-US" sz="3200" b="1" u="sng" dirty="0"/>
              <a:t>君王</a:t>
            </a:r>
            <a:r>
              <a:rPr lang="zh-CN" altLang="en-US" sz="3200" dirty="0"/>
              <a:t>，在那宇宙中掌有最高的地位。</a:t>
            </a:r>
            <a:endParaRPr lang="zh-CN" altLang="en-US" sz="3200" dirty="0"/>
          </a:p>
          <a:p>
            <a:pPr eaLnBrk="1" hangingPunct="1"/>
            <a:r>
              <a:rPr lang="zh-CN" altLang="en-US" sz="3200" dirty="0"/>
              <a:t>撒但也是受膏的基路伯，曾有祭司的职分，在宇宙性敬拜神的事上，是</a:t>
            </a:r>
            <a:r>
              <a:rPr lang="zh-CN" altLang="en-US" sz="3200" b="1" u="sng" dirty="0"/>
              <a:t>大祭司</a:t>
            </a:r>
            <a:r>
              <a:rPr lang="zh-CN" altLang="en-US" sz="3200" dirty="0"/>
              <a:t>。</a:t>
            </a:r>
            <a:endParaRPr lang="zh-CN" altLang="en-US" sz="3200" dirty="0"/>
          </a:p>
          <a:p>
            <a:pPr eaLnBrk="1" hangingPunct="1">
              <a:buNone/>
            </a:pPr>
            <a:endParaRPr lang="zh-CN" altLang="en-US" sz="1400" dirty="0"/>
          </a:p>
          <a:p>
            <a:pPr eaLnBrk="1" hangingPunct="1">
              <a:buNone/>
            </a:pPr>
            <a:r>
              <a:rPr lang="zh-CN" altLang="en-US" b="1" dirty="0"/>
              <a:t>       所以，撒但曾经不只拥有王权，也拥有大祭司的职分。</a:t>
            </a:r>
            <a:r>
              <a:rPr lang="zh-CN" altLang="en-US" dirty="0"/>
              <a:t> </a:t>
            </a:r>
            <a:r>
              <a:rPr lang="zh-CN" altLang="en-US" sz="2800" dirty="0"/>
              <a:t>    </a:t>
            </a:r>
            <a:r>
              <a:rPr lang="zh-CN" altLang="en-US" b="1" dirty="0"/>
              <a:t>        </a:t>
            </a:r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1400" dirty="0"/>
              <a:t>       </a:t>
            </a:r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800" dirty="0">
                <a:solidFill>
                  <a:schemeClr val="tx2"/>
                </a:solidFill>
              </a:rPr>
              <a:t>       </a:t>
            </a:r>
            <a:r>
              <a:rPr lang="zh-CN" altLang="en-US" sz="3600" dirty="0">
                <a:solidFill>
                  <a:schemeClr val="tx2"/>
                </a:solidFill>
                <a:ea typeface="隶书" pitchFamily="49" charset="-122"/>
              </a:rPr>
              <a:t>这就是撒但原来的身份。</a:t>
            </a:r>
            <a:endParaRPr lang="zh-CN" altLang="en-US" sz="3600" dirty="0">
              <a:solidFill>
                <a:schemeClr val="tx2"/>
              </a:solidFill>
              <a:latin typeface="楷体_GB2312" pitchFamily="49" charset="-122"/>
              <a:ea typeface="隶书" pitchFamily="49" charset="-122"/>
            </a:endParaRPr>
          </a:p>
          <a:p>
            <a:pPr algn="r" eaLnBrk="1" hangingPunct="1"/>
            <a:endParaRPr lang="en-US" altLang="zh-CN" dirty="0"/>
          </a:p>
        </p:txBody>
      </p:sp>
      <p:sp>
        <p:nvSpPr>
          <p:cNvPr id="28675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撒但原来的身份</a:t>
            </a:r>
            <a:endParaRPr lang="zh-CN" altLang="en-US" sz="5000" dirty="0">
              <a:ea typeface="隶书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378">
                                            <p:txEl>
                                              <p:charRg st="60" end="10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378">
                                            <p:txEl>
                                              <p:charRg st="113" end="1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70402" name="Rectangle 2"/>
          <p:cNvSpPr>
            <a:spLocks noGrp="1"/>
          </p:cNvSpPr>
          <p:nvPr>
            <p:ph idx="1"/>
          </p:nvPr>
        </p:nvSpPr>
        <p:spPr>
          <a:xfrm>
            <a:off x="457200" y="1557338"/>
            <a:ext cx="8229600" cy="6480175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撒但原是神创造地以前所创造的一个天使，且被立为</a:t>
            </a:r>
            <a:r>
              <a:rPr lang="zh-CN" altLang="en-US" sz="3200" b="1" u="sng" dirty="0"/>
              <a:t>众天使之首</a:t>
            </a:r>
            <a:r>
              <a:rPr lang="zh-CN" altLang="en-US" sz="3200" dirty="0"/>
              <a:t>；</a:t>
            </a:r>
            <a:endParaRPr lang="zh-CN" altLang="en-US" sz="3200" dirty="0"/>
          </a:p>
          <a:p>
            <a:pPr eaLnBrk="1" hangingPunct="1"/>
            <a:r>
              <a:rPr lang="zh-CN" altLang="en-US" sz="3200" dirty="0"/>
              <a:t>撒但原是</a:t>
            </a:r>
            <a:r>
              <a:rPr lang="zh-CN" altLang="en-US" sz="3200" b="1" u="sng" dirty="0"/>
              <a:t>完美</a:t>
            </a:r>
            <a:r>
              <a:rPr lang="zh-CN" altLang="en-US" b="1" u="sng" dirty="0"/>
              <a:t>、智慧和美丽</a:t>
            </a:r>
            <a:r>
              <a:rPr lang="zh-CN" altLang="en-US" dirty="0"/>
              <a:t>，且</a:t>
            </a:r>
            <a:r>
              <a:rPr lang="zh-CN" altLang="en-US" sz="3200" dirty="0">
                <a:latin typeface="宋体" panose="02010600030101010101" pitchFamily="2" charset="-122"/>
              </a:rPr>
              <a:t>“</a:t>
            </a:r>
            <a:r>
              <a:rPr lang="zh-CN" altLang="en-US" dirty="0"/>
              <a:t>从受造之日所行的都</a:t>
            </a:r>
            <a:r>
              <a:rPr lang="zh-CN" altLang="en-US" b="1" u="sng" dirty="0"/>
              <a:t>完全</a:t>
            </a:r>
            <a:r>
              <a:rPr lang="zh-CN" altLang="en-US" sz="3200" dirty="0">
                <a:latin typeface="宋体" panose="02010600030101010101" pitchFamily="2" charset="-122"/>
              </a:rPr>
              <a:t>”</a:t>
            </a:r>
            <a:r>
              <a:rPr lang="zh-CN" altLang="en-US" dirty="0"/>
              <a:t>；</a:t>
            </a:r>
            <a:endParaRPr lang="zh-CN" altLang="en-US" dirty="0"/>
          </a:p>
          <a:p>
            <a:pPr eaLnBrk="1" hangingPunct="1"/>
            <a:r>
              <a:rPr lang="zh-CN" altLang="en-US" sz="3200" dirty="0"/>
              <a:t>撒但曾是一位</a:t>
            </a:r>
            <a:r>
              <a:rPr lang="zh-CN" altLang="en-US" sz="3200" b="1" u="sng" dirty="0"/>
              <a:t>君王</a:t>
            </a:r>
            <a:r>
              <a:rPr lang="zh-CN" altLang="en-US" sz="3200" dirty="0"/>
              <a:t>，在那宇宙中掌有最高的地位。</a:t>
            </a:r>
            <a:endParaRPr lang="zh-CN" altLang="en-US" sz="3200" dirty="0"/>
          </a:p>
          <a:p>
            <a:pPr eaLnBrk="1" hangingPunct="1"/>
            <a:r>
              <a:rPr lang="zh-CN" altLang="en-US" sz="3200" dirty="0"/>
              <a:t>撒但也是受膏的基路伯，曾有祭司的职分，在宇宙性敬拜神的事上，是</a:t>
            </a:r>
            <a:r>
              <a:rPr lang="zh-CN" altLang="en-US" sz="3200" b="1" u="sng" dirty="0"/>
              <a:t>大祭司</a:t>
            </a:r>
            <a:r>
              <a:rPr lang="zh-CN" altLang="en-US" sz="3200" dirty="0"/>
              <a:t>。</a:t>
            </a:r>
            <a:endParaRPr lang="zh-CN" altLang="en-US" sz="3200" dirty="0"/>
          </a:p>
          <a:p>
            <a:pPr eaLnBrk="1" hangingPunct="1">
              <a:buNone/>
            </a:pPr>
            <a:endParaRPr lang="zh-CN" altLang="en-US" sz="1400" dirty="0"/>
          </a:p>
          <a:p>
            <a:pPr eaLnBrk="1" hangingPunct="1">
              <a:buNone/>
            </a:pPr>
            <a:r>
              <a:rPr lang="zh-CN" altLang="en-US" b="1" dirty="0"/>
              <a:t>       </a:t>
            </a:r>
            <a:endParaRPr lang="zh-CN" altLang="en-US" dirty="0"/>
          </a:p>
        </p:txBody>
      </p:sp>
      <p:sp>
        <p:nvSpPr>
          <p:cNvPr id="29699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撒但原来的身份：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870404" name="Documents"/>
          <p:cNvSpPr>
            <a:spLocks noEditPoints="1" noChangeArrowheads="1"/>
          </p:cNvSpPr>
          <p:nvPr/>
        </p:nvSpPr>
        <p:spPr bwMode="auto">
          <a:xfrm rot="578651">
            <a:off x="7956550" y="188913"/>
            <a:ext cx="863600" cy="1944688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隶书" pitchFamily="49" charset="-122"/>
                <a:cs typeface="+mn-cs"/>
              </a:rPr>
              <a:t>小结</a:t>
            </a:r>
            <a:endParaRPr kumimoji="0" lang="zh-CN" altLang="en-US" sz="36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隶书" pitchFamily="49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870402">
                                            <p:txEl>
                                              <p:charRg st="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870402">
                                            <p:txEl>
                                              <p:charRg st="30" end="5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870402">
                                            <p:txEl>
                                              <p:charRg st="59" end="8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870402">
                                            <p:txEl>
                                              <p:charRg st="82" end="1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71426" name="Rectangle 2"/>
          <p:cNvSpPr>
            <a:spLocks noGrp="1"/>
          </p:cNvSpPr>
          <p:nvPr>
            <p:ph idx="1"/>
          </p:nvPr>
        </p:nvSpPr>
        <p:spPr>
          <a:xfrm>
            <a:off x="468313" y="1557338"/>
            <a:ext cx="7488237" cy="6480175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None/>
            </a:pPr>
            <a:r>
              <a:rPr lang="en-US" altLang="zh-CN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撒但的原来是美妙的，他是神所膏的基路伯，是与神最亲近的一位，在神的造物中具有最高的地位。他不只有王权，也有祭司的职分。但是当他背叛神的时候，他的地位与职分就被取去了。</a:t>
            </a:r>
            <a:endParaRPr lang="zh-CN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None/>
            </a:pPr>
            <a:r>
              <a:rPr lang="zh-C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如今神拣选我们，作他的祭司与君王，来接替撒但当初的地位与职分，使他蒙羞，并使神得荣耀。</a:t>
            </a:r>
            <a:r>
              <a:rPr lang="zh-CN" altLang="en-US" sz="3200" dirty="0"/>
              <a:t> </a:t>
            </a:r>
            <a:endParaRPr lang="zh-CN" altLang="en-US" sz="3200" dirty="0"/>
          </a:p>
          <a:p>
            <a:pPr eaLnBrk="1" hangingPunct="1">
              <a:buNone/>
            </a:pPr>
            <a:endParaRPr lang="zh-CN" altLang="en-US" sz="1400" dirty="0"/>
          </a:p>
          <a:p>
            <a:pPr eaLnBrk="1" hangingPunct="1">
              <a:buNone/>
            </a:pPr>
            <a:r>
              <a:rPr lang="zh-CN" altLang="en-US" b="1" dirty="0"/>
              <a:t>       </a:t>
            </a:r>
            <a:endParaRPr lang="zh-CN" altLang="en-US" b="1" dirty="0"/>
          </a:p>
        </p:txBody>
      </p:sp>
      <p:sp>
        <p:nvSpPr>
          <p:cNvPr id="30723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撒但原来的身份：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871428" name="Documents"/>
          <p:cNvSpPr>
            <a:spLocks noEditPoints="1" noChangeArrowheads="1"/>
          </p:cNvSpPr>
          <p:nvPr/>
        </p:nvSpPr>
        <p:spPr bwMode="auto">
          <a:xfrm rot="578651">
            <a:off x="7956550" y="188913"/>
            <a:ext cx="863600" cy="1944688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隶书" pitchFamily="49" charset="-122"/>
                <a:cs typeface="+mn-cs"/>
              </a:rPr>
              <a:t>小结</a:t>
            </a:r>
            <a:endParaRPr kumimoji="0" lang="zh-CN" altLang="en-US" sz="36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隶书" pitchFamily="49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26">
                                            <p:txEl>
                                              <p:charRg st="92" end="1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72450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神并没有创造一个败坏的撒但，乃是创造一个善良、完美且完全的天使长；</a:t>
            </a:r>
            <a:endParaRPr lang="zh-CN" altLang="en-US" sz="3200" dirty="0"/>
          </a:p>
          <a:p>
            <a:pPr eaLnBrk="1" hangingPunct="1"/>
            <a:r>
              <a:rPr lang="zh-CN" altLang="en-US" sz="3200" dirty="0"/>
              <a:t>和神造人一样，神造天使也是有自由意志的，因着误用自由意志，到了某一个时候，这位天使长就背叛神了；</a:t>
            </a:r>
            <a:endParaRPr lang="zh-CN" altLang="en-US" sz="3200" dirty="0"/>
          </a:p>
          <a:p>
            <a:pPr eaLnBrk="1" hangingPunct="1"/>
            <a:r>
              <a:rPr lang="zh-CN" altLang="en-US" sz="3200" dirty="0"/>
              <a:t>背叛的原因：心中高傲；</a:t>
            </a:r>
            <a:endParaRPr lang="zh-CN" altLang="en-US" sz="3200" dirty="0"/>
          </a:p>
          <a:p>
            <a:pPr eaLnBrk="1" hangingPunct="1"/>
            <a:endParaRPr lang="zh-CN" altLang="en-US" sz="800" dirty="0"/>
          </a:p>
          <a:p>
            <a:pPr eaLnBrk="1" hangingPunct="1">
              <a:buNone/>
            </a:pPr>
            <a:r>
              <a:rPr lang="zh-CN" altLang="en-US" sz="2800" dirty="0"/>
              <a:t>    结二十八</a:t>
            </a:r>
            <a:r>
              <a:rPr lang="en-US" altLang="zh-CN" sz="2800" dirty="0"/>
              <a:t>17</a:t>
            </a:r>
            <a:r>
              <a:rPr lang="en-US" altLang="zh-CN" b="1" dirty="0"/>
              <a:t>   …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因美丽心中高傲，又因荣光而败坏智慧。</a:t>
            </a:r>
            <a:endParaRPr lang="zh-CN" altLang="en-US" sz="3200" dirty="0"/>
          </a:p>
          <a:p>
            <a:pPr algn="r" eaLnBrk="1" hangingPunct="1"/>
            <a:endParaRPr lang="en-US" altLang="zh-CN" dirty="0"/>
          </a:p>
        </p:txBody>
      </p:sp>
      <p:sp>
        <p:nvSpPr>
          <p:cNvPr id="31747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撒但的背叛</a:t>
            </a:r>
            <a:endParaRPr lang="zh-CN" altLang="en-US" sz="5000" dirty="0">
              <a:ea typeface="隶书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450">
                                            <p:txEl>
                                              <p:charRg st="34" end="8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450">
                                            <p:txEl>
                                              <p:charRg st="83" end="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450">
                                            <p:txEl>
                                              <p:charRg st="96" end="1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73474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背叛的原因：心中高傲；</a:t>
            </a:r>
            <a:endParaRPr lang="zh-CN" altLang="en-US" sz="3200" dirty="0"/>
          </a:p>
          <a:p>
            <a:pPr eaLnBrk="1" hangingPunct="1"/>
            <a:endParaRPr lang="zh-CN" altLang="en-US" sz="800" dirty="0"/>
          </a:p>
          <a:p>
            <a:pPr eaLnBrk="1" hangingPunct="1">
              <a:buNone/>
            </a:pPr>
            <a:r>
              <a:rPr lang="zh-CN" altLang="en-US" sz="2800" dirty="0"/>
              <a:t>    结二十八</a:t>
            </a:r>
            <a:r>
              <a:rPr lang="en-US" altLang="zh-CN" sz="2800" dirty="0"/>
              <a:t>17</a:t>
            </a:r>
            <a:r>
              <a:rPr lang="en-US" altLang="zh-CN" b="1" dirty="0"/>
              <a:t>   …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因美丽心中高傲，又因荣光而败坏智慧。</a:t>
            </a: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buNone/>
            </a:pPr>
            <a:endParaRPr lang="zh-CN" altLang="en-US" sz="800" dirty="0"/>
          </a:p>
          <a:p>
            <a:pPr eaLnBrk="1" hangingPunct="1">
              <a:buNone/>
            </a:pPr>
            <a:r>
              <a:rPr lang="zh-CN" altLang="en-US" b="1" dirty="0"/>
              <a:t>        注视神所给我们的，而忘记神自己，总是引我们骄傲，骄傲乃是撒但背叛的缘由。在我们的经历中，所有天然的美德，以及所有属灵的恩赐，都可能被魔鬼利用，而使我们“心中高傲”</a:t>
            </a:r>
            <a:r>
              <a:rPr lang="en-US" altLang="zh-CN" b="1" dirty="0"/>
              <a:t>——</a:t>
            </a:r>
            <a:r>
              <a:rPr lang="zh-CN" altLang="en-US" b="1" dirty="0"/>
              <a:t>落入撒但背叛的缘由里。</a:t>
            </a:r>
            <a:r>
              <a:rPr lang="zh-CN" altLang="en-US" dirty="0"/>
              <a:t> </a:t>
            </a:r>
            <a:endParaRPr lang="zh-CN" altLang="en-US" sz="3200" dirty="0"/>
          </a:p>
          <a:p>
            <a:pPr algn="r" eaLnBrk="1" hangingPunct="1"/>
            <a:endParaRPr lang="en-US" altLang="zh-CN" dirty="0"/>
          </a:p>
        </p:txBody>
      </p:sp>
      <p:sp>
        <p:nvSpPr>
          <p:cNvPr id="32771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撒但的背叛</a:t>
            </a:r>
            <a:endParaRPr lang="zh-CN" altLang="en-US" sz="5000" dirty="0">
              <a:ea typeface="隶书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474">
                                            <p:txEl>
                                              <p:charRg st="47" end="15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75522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背叛的原因：心中高傲；</a:t>
            </a:r>
            <a:endParaRPr lang="zh-CN" altLang="en-US" sz="3200" dirty="0"/>
          </a:p>
          <a:p>
            <a:pPr eaLnBrk="1" hangingPunct="1">
              <a:buNone/>
            </a:pPr>
            <a:endParaRPr lang="zh-CN" altLang="en-US" sz="800" dirty="0"/>
          </a:p>
          <a:p>
            <a:pPr eaLnBrk="1" hangingPunct="1">
              <a:buNone/>
            </a:pPr>
            <a:r>
              <a:rPr lang="zh-CN" altLang="en-US" b="1" dirty="0"/>
              <a:t>        注视神所给我们的，而忘记神自己，总是引我们骄傲，骄傲乃是撒但背叛的缘由。在我们的经历中，所有天然的美德，以及所有属灵的恩赐，都可能被魔鬼利用，而使我们“心中高傲”</a:t>
            </a:r>
            <a:r>
              <a:rPr lang="en-US" altLang="zh-CN" b="1" dirty="0"/>
              <a:t>——</a:t>
            </a:r>
            <a:r>
              <a:rPr lang="zh-CN" altLang="en-US" b="1" dirty="0"/>
              <a:t>落入撒但背叛的缘由里。</a:t>
            </a:r>
            <a:r>
              <a:rPr lang="zh-CN" altLang="en-US" dirty="0"/>
              <a:t> </a:t>
            </a:r>
            <a:endParaRPr lang="zh-CN" altLang="en-US" sz="3200" dirty="0"/>
          </a:p>
          <a:p>
            <a:pPr eaLnBrk="1" hangingPunct="1"/>
            <a:endParaRPr lang="zh-CN" altLang="en-US" sz="800" dirty="0"/>
          </a:p>
          <a:p>
            <a:pPr eaLnBrk="1" hangingPunct="1">
              <a:buNone/>
            </a:pPr>
            <a:r>
              <a:rPr lang="zh-CN" altLang="en-US" sz="2800" dirty="0"/>
              <a:t>    林后十二</a:t>
            </a:r>
            <a:r>
              <a:rPr lang="en-US" altLang="zh-CN" sz="2800" dirty="0"/>
              <a:t>7</a:t>
            </a:r>
            <a:r>
              <a:rPr lang="en-US" altLang="zh-CN" b="1" dirty="0"/>
              <a:t>   …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恐怕我因所得的启示甚大，就过于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自高</a:t>
            </a:r>
            <a:r>
              <a:rPr lang="en-US" altLang="zh-CN" dirty="0"/>
              <a:t>…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。</a:t>
            </a: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  <a:p>
            <a:pPr algn="r" eaLnBrk="1" hangingPunct="1"/>
            <a:endParaRPr lang="en-US" altLang="zh-CN" dirty="0"/>
          </a:p>
        </p:txBody>
      </p:sp>
      <p:sp>
        <p:nvSpPr>
          <p:cNvPr id="33795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撒但的背叛</a:t>
            </a:r>
            <a:endParaRPr lang="zh-CN" altLang="en-US" sz="5000" dirty="0">
              <a:ea typeface="隶书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522">
                                            <p:txEl>
                                              <p:charRg st="118" end="15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8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背叛的原因：心中高傲；</a:t>
            </a:r>
            <a:endParaRPr lang="zh-CN" altLang="en-US" sz="3200" dirty="0"/>
          </a:p>
          <a:p>
            <a:pPr eaLnBrk="1" hangingPunct="1">
              <a:buNone/>
            </a:pPr>
            <a:endParaRPr lang="zh-CN" altLang="en-US" sz="800" dirty="0"/>
          </a:p>
          <a:p>
            <a:pPr eaLnBrk="1" hangingPunct="1">
              <a:buNone/>
            </a:pPr>
            <a:r>
              <a:rPr lang="zh-CN" altLang="en-US" b="1" dirty="0"/>
              <a:t>        注视神所给我们的，而忘记神自己，总是引我们骄傲，骄傲乃是撒但背叛的缘由。在我们的经历中，所有天然的美德，以及所有属灵的恩赐，都可能被魔鬼利用，而使我们“心中高傲”</a:t>
            </a:r>
            <a:r>
              <a:rPr lang="en-US" altLang="zh-CN" b="1" dirty="0"/>
              <a:t>——</a:t>
            </a:r>
            <a:r>
              <a:rPr lang="zh-CN" altLang="en-US" b="1" dirty="0"/>
              <a:t>落入撒但背叛的缘由里。</a:t>
            </a:r>
            <a:r>
              <a:rPr lang="zh-CN" altLang="en-US" dirty="0"/>
              <a:t> </a:t>
            </a:r>
            <a:endParaRPr lang="zh-CN" altLang="en-US" sz="3200" dirty="0"/>
          </a:p>
          <a:p>
            <a:pPr eaLnBrk="1" hangingPunct="1"/>
            <a:endParaRPr lang="zh-CN" altLang="en-US" sz="800" dirty="0"/>
          </a:p>
          <a:p>
            <a:pPr eaLnBrk="1" hangingPunct="1">
              <a:buNone/>
            </a:pPr>
            <a:r>
              <a:rPr lang="zh-CN" altLang="en-US" sz="2800" dirty="0"/>
              <a:t>    提前三</a:t>
            </a:r>
            <a:r>
              <a:rPr lang="en-US" altLang="zh-CN" sz="2800" dirty="0"/>
              <a:t>6</a:t>
            </a:r>
            <a:r>
              <a:rPr lang="en-US" altLang="zh-CN" b="1" dirty="0"/>
              <a:t>  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初入教的不可作监督，恐怕他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自高自大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，就落在魔鬼所受的刑罚里。</a:t>
            </a: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  <a:p>
            <a:pPr algn="r" eaLnBrk="1" hangingPunct="1"/>
            <a:endParaRPr lang="en-US" altLang="zh-CN" dirty="0"/>
          </a:p>
        </p:txBody>
      </p:sp>
      <p:sp>
        <p:nvSpPr>
          <p:cNvPr id="34819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撒但的背叛</a:t>
            </a:r>
            <a:endParaRPr lang="zh-CN" altLang="en-US" sz="5000" dirty="0">
              <a:ea typeface="隶书" pitchFamily="49" charset="-122"/>
            </a:endParaRP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2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背叛的原因：心中高傲；</a:t>
            </a:r>
            <a:endParaRPr lang="zh-CN" altLang="en-US" sz="3200" dirty="0"/>
          </a:p>
          <a:p>
            <a:pPr eaLnBrk="1" hangingPunct="1">
              <a:buNone/>
            </a:pPr>
            <a:endParaRPr lang="zh-CN" altLang="en-US" sz="800" dirty="0"/>
          </a:p>
          <a:p>
            <a:pPr eaLnBrk="1" hangingPunct="1">
              <a:buNone/>
            </a:pPr>
            <a:r>
              <a:rPr lang="zh-CN" altLang="en-US" b="1" dirty="0"/>
              <a:t>        注视神所给我们的，而忘记神自己，总是引我们骄傲，骄傲乃是撒但背叛的缘由。在我们的经历中，所有天然的美德，以及所有属灵的恩赐，都可能被魔鬼利用，而使我们“心中高傲”</a:t>
            </a:r>
            <a:r>
              <a:rPr lang="en-US" altLang="zh-CN" b="1" dirty="0"/>
              <a:t>——</a:t>
            </a:r>
            <a:r>
              <a:rPr lang="zh-CN" altLang="en-US" b="1" dirty="0"/>
              <a:t>落入撒但背叛的缘由里。</a:t>
            </a:r>
            <a:r>
              <a:rPr lang="zh-CN" altLang="en-US" dirty="0"/>
              <a:t> </a:t>
            </a:r>
            <a:endParaRPr lang="zh-CN" altLang="en-US" sz="3200" dirty="0"/>
          </a:p>
          <a:p>
            <a:pPr eaLnBrk="1" hangingPunct="1"/>
            <a:endParaRPr lang="zh-CN" altLang="en-US" sz="800" dirty="0"/>
          </a:p>
          <a:p>
            <a:pPr eaLnBrk="1" hangingPunct="1">
              <a:buNone/>
            </a:pPr>
            <a:r>
              <a:rPr lang="zh-CN" altLang="en-US" sz="2800" dirty="0"/>
              <a:t>    彼前五</a:t>
            </a:r>
            <a:r>
              <a:rPr lang="en-US" altLang="zh-CN" sz="2800" dirty="0"/>
              <a:t>5</a:t>
            </a:r>
            <a:r>
              <a:rPr lang="en-US" altLang="zh-CN" b="1" dirty="0"/>
              <a:t>  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要以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谦卑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束腰；因为神阻挡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骄傲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的人，赐恩给谦卑的人。 </a:t>
            </a: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  <a:p>
            <a:pPr algn="r" eaLnBrk="1" hangingPunct="1"/>
            <a:endParaRPr lang="en-US" altLang="zh-CN" dirty="0"/>
          </a:p>
        </p:txBody>
      </p:sp>
      <p:sp>
        <p:nvSpPr>
          <p:cNvPr id="35843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撒但的背叛</a:t>
            </a:r>
            <a:endParaRPr lang="zh-CN" altLang="en-US" sz="5000" dirty="0">
              <a:ea typeface="隶书" pitchFamily="49" charset="-122"/>
            </a:endParaRP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6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背叛的原因：心中高傲；</a:t>
            </a:r>
            <a:endParaRPr lang="zh-CN" altLang="en-US" sz="3200" dirty="0"/>
          </a:p>
          <a:p>
            <a:pPr eaLnBrk="1" hangingPunct="1"/>
            <a:r>
              <a:rPr lang="zh-CN" altLang="en-US" sz="3200" dirty="0"/>
              <a:t>背叛的原因：高抬自己，与神同等；</a:t>
            </a:r>
            <a:endParaRPr lang="zh-CN" altLang="en-US" sz="3200" dirty="0"/>
          </a:p>
          <a:p>
            <a:pPr eaLnBrk="1" hangingPunct="1"/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800" dirty="0"/>
              <a:t>    赛十四</a:t>
            </a:r>
            <a:r>
              <a:rPr lang="en-US" altLang="zh-CN" sz="2800" dirty="0"/>
              <a:t>13-14   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你心里曾说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我要升到天上。我要高举我的宝座在神众星以上。我要坐在聚会的山上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在北方的极处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我要升到高云之上。我要与至上者同等。 </a:t>
            </a:r>
            <a:endParaRPr lang="zh-CN" altLang="en-US" sz="3200" dirty="0"/>
          </a:p>
          <a:p>
            <a:pPr eaLnBrk="1" hangingPunct="1"/>
            <a:endParaRPr lang="zh-CN" altLang="en-US" sz="3200" dirty="0"/>
          </a:p>
          <a:p>
            <a:pPr algn="r" eaLnBrk="1" hangingPunct="1"/>
            <a:endParaRPr lang="en-US" altLang="zh-CN" dirty="0"/>
          </a:p>
        </p:txBody>
      </p:sp>
      <p:sp>
        <p:nvSpPr>
          <p:cNvPr id="36867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撒但的背叛</a:t>
            </a:r>
            <a:endParaRPr lang="zh-CN" altLang="en-US" sz="5000" dirty="0">
              <a:ea typeface="隶书" pitchFamily="49" charset="-122"/>
            </a:endParaRP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90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背叛的原因：心中高傲；</a:t>
            </a:r>
            <a:endParaRPr lang="zh-CN" altLang="en-US" sz="3200" dirty="0"/>
          </a:p>
          <a:p>
            <a:pPr eaLnBrk="1" hangingPunct="1"/>
            <a:r>
              <a:rPr lang="zh-CN" altLang="en-US" sz="3200" dirty="0"/>
              <a:t>背叛的原因：高抬自己，与神同等；</a:t>
            </a:r>
            <a:endParaRPr lang="zh-CN" altLang="en-US" sz="3200" dirty="0"/>
          </a:p>
          <a:p>
            <a:pPr eaLnBrk="1" hangingPunct="1"/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800" dirty="0"/>
              <a:t>    赛十四</a:t>
            </a:r>
            <a:r>
              <a:rPr lang="en-US" altLang="zh-CN" sz="2800" dirty="0"/>
              <a:t>13-14   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你心里曾说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我要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升到天上。我要高举我的宝座在神众星以上。我要坐在聚会的山上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在北方的极处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我要升到高云之上。我要与至上者同等。 </a:t>
            </a:r>
            <a:endParaRPr lang="zh-CN" altLang="en-US" sz="3200" dirty="0"/>
          </a:p>
          <a:p>
            <a:pPr eaLnBrk="1" hangingPunct="1"/>
            <a:endParaRPr lang="zh-CN" altLang="en-US" sz="3200" dirty="0"/>
          </a:p>
          <a:p>
            <a:pPr algn="r" eaLnBrk="1" hangingPunct="1"/>
            <a:endParaRPr lang="en-US" altLang="zh-CN" dirty="0"/>
          </a:p>
        </p:txBody>
      </p:sp>
      <p:sp>
        <p:nvSpPr>
          <p:cNvPr id="37891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撒但的背叛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880644" name="AutoShape 4"/>
          <p:cNvSpPr/>
          <p:nvPr/>
        </p:nvSpPr>
        <p:spPr>
          <a:xfrm>
            <a:off x="6804025" y="1341438"/>
            <a:ext cx="2016125" cy="1008062"/>
          </a:xfrm>
          <a:prstGeom prst="wedgeRectCallout">
            <a:avLst>
              <a:gd name="adj1" fmla="val -24014"/>
              <a:gd name="adj2" fmla="val 94565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2800" dirty="0">
                <a:solidFill>
                  <a:srgbClr val="000000"/>
                </a:solidFill>
                <a:latin typeface="Arial" panose="020B0604020202020204" pitchFamily="34" charset="0"/>
                <a:ea typeface="仿宋_GB2312" pitchFamily="49" charset="-122"/>
              </a:rPr>
              <a:t>指神所在的至高的天上</a:t>
            </a:r>
            <a:endParaRPr lang="zh-CN" altLang="en-US" sz="2800" dirty="0">
              <a:solidFill>
                <a:srgbClr val="000000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4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撒但原来的身份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撒但的意思就是</a:t>
            </a:r>
            <a:r>
              <a:rPr lang="zh-CN" altLang="en-US" sz="3200" dirty="0">
                <a:latin typeface="宋体" panose="02010600030101010101" pitchFamily="2" charset="-122"/>
              </a:rPr>
              <a:t>“</a:t>
            </a:r>
            <a:r>
              <a:rPr lang="zh-CN" altLang="en-US" sz="3200" dirty="0"/>
              <a:t>敌对者</a:t>
            </a:r>
            <a:r>
              <a:rPr lang="zh-CN" altLang="en-US" sz="3200" dirty="0">
                <a:latin typeface="宋体" panose="02010600030101010101" pitchFamily="2" charset="-122"/>
              </a:rPr>
              <a:t>”</a:t>
            </a:r>
            <a:r>
              <a:rPr lang="zh-CN" altLang="en-US" sz="3200" dirty="0"/>
              <a:t>；</a:t>
            </a:r>
            <a:endParaRPr lang="zh-CN" altLang="en-US" sz="3200" dirty="0"/>
          </a:p>
          <a:p>
            <a:pPr eaLnBrk="1" hangingPunct="1"/>
            <a:r>
              <a:rPr lang="zh-CN" altLang="en-US" sz="3200" dirty="0"/>
              <a:t>撒但原是</a:t>
            </a:r>
            <a:r>
              <a:rPr lang="zh-CN" altLang="en-US" sz="3200" b="1" u="sng" dirty="0"/>
              <a:t>神创造地以前</a:t>
            </a:r>
            <a:r>
              <a:rPr lang="zh-CN" altLang="en-US" sz="3200" dirty="0"/>
              <a:t>所创造的一个</a:t>
            </a:r>
            <a:r>
              <a:rPr lang="zh-CN" altLang="en-US" sz="3200" b="1" u="sng" dirty="0"/>
              <a:t>天使</a:t>
            </a:r>
            <a:r>
              <a:rPr lang="zh-CN" altLang="en-US" sz="3200" dirty="0"/>
              <a:t>，且被立为众天使之首；</a:t>
            </a:r>
            <a:endParaRPr lang="zh-CN" altLang="en-US" sz="3200" dirty="0"/>
          </a:p>
          <a:p>
            <a:pPr eaLnBrk="1" hangingPunct="1">
              <a:buNone/>
            </a:pPr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800" dirty="0"/>
              <a:t>       伯三十八</a:t>
            </a:r>
            <a:r>
              <a:rPr lang="en-US" altLang="zh-CN" sz="2800" dirty="0"/>
              <a:t>4-7   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我</a:t>
            </a:r>
            <a:r>
              <a:rPr lang="zh-CN" altLang="en-US" sz="2800" b="1" u="sng" dirty="0">
                <a:latin typeface="楷体_GB2312" pitchFamily="49" charset="-122"/>
                <a:ea typeface="楷体_GB2312" pitchFamily="49" charset="-122"/>
              </a:rPr>
              <a:t>立大地根基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的时候</a:t>
            </a:r>
            <a:r>
              <a:rPr lang="en-US" altLang="zh-CN" sz="2800" dirty="0">
                <a:latin typeface="楷体_GB2312" pitchFamily="49" charset="-122"/>
                <a:ea typeface="楷体_GB2312" pitchFamily="49" charset="-122"/>
              </a:rPr>
              <a:t>, </a:t>
            </a:r>
            <a:r>
              <a:rPr lang="zh-CN" altLang="zh-CN" sz="2800" dirty="0"/>
              <a:t>…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那时</a:t>
            </a:r>
            <a:r>
              <a:rPr lang="en-US" altLang="zh-CN" dirty="0"/>
              <a:t>…</a:t>
            </a:r>
            <a:r>
              <a:rPr lang="zh-CN" altLang="en-US" sz="2800" b="1" u="sng" dirty="0">
                <a:latin typeface="楷体_GB2312" pitchFamily="49" charset="-122"/>
                <a:ea typeface="楷体_GB2312" pitchFamily="49" charset="-122"/>
              </a:rPr>
              <a:t>神的众子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也都欢呼。</a:t>
            </a:r>
            <a:endParaRPr lang="zh-CN" altLang="en-US" sz="2800" dirty="0"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buNone/>
            </a:pPr>
            <a:r>
              <a:rPr lang="zh-CN" altLang="en-US" sz="2800" dirty="0"/>
              <a:t>       </a:t>
            </a:r>
            <a:endParaRPr lang="zh-CN" altLang="en-US" sz="2800" dirty="0"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buNone/>
            </a:pP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  <a:p>
            <a:pPr algn="r" eaLnBrk="1" hangingPunct="1"/>
            <a:endParaRPr lang="en-US" altLang="zh-CN" dirty="0"/>
          </a:p>
        </p:txBody>
      </p:sp>
      <p:sp>
        <p:nvSpPr>
          <p:cNvPr id="850948" name="AutoShape 4"/>
          <p:cNvSpPr/>
          <p:nvPr/>
        </p:nvSpPr>
        <p:spPr>
          <a:xfrm>
            <a:off x="1692275" y="4868863"/>
            <a:ext cx="2087563" cy="720725"/>
          </a:xfrm>
          <a:prstGeom prst="wedgeRectCallout">
            <a:avLst>
              <a:gd name="adj1" fmla="val -45588"/>
              <a:gd name="adj2" fmla="val -107931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 pitchFamily="34" charset="0"/>
                <a:ea typeface="仿宋_GB2312" pitchFamily="49" charset="-122"/>
              </a:rPr>
              <a:t>指众天使。</a:t>
            </a:r>
            <a:endParaRPr lang="zh-CN" altLang="en-US" sz="2800" dirty="0">
              <a:solidFill>
                <a:schemeClr val="bg1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94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4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背叛的原因：心中高傲；</a:t>
            </a:r>
            <a:endParaRPr lang="zh-CN" altLang="en-US" sz="3200" dirty="0"/>
          </a:p>
          <a:p>
            <a:pPr eaLnBrk="1" hangingPunct="1"/>
            <a:r>
              <a:rPr lang="zh-CN" altLang="en-US" sz="3200" dirty="0"/>
              <a:t>背叛的原因：高抬自己，与神同等；</a:t>
            </a:r>
            <a:endParaRPr lang="zh-CN" altLang="en-US" sz="3200" dirty="0"/>
          </a:p>
          <a:p>
            <a:pPr eaLnBrk="1" hangingPunct="1"/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800" dirty="0"/>
              <a:t>    赛十四</a:t>
            </a:r>
            <a:r>
              <a:rPr lang="en-US" altLang="zh-CN" sz="2800" dirty="0"/>
              <a:t>13-14   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你心里曾说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我要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升到天上。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我要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高举我的宝座在神众星以上。我要坐在聚会的山上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在北方的极处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我要升到高云之上。我要与至上者同等。 </a:t>
            </a:r>
            <a:endParaRPr lang="zh-CN" altLang="en-US" sz="3200" dirty="0"/>
          </a:p>
          <a:p>
            <a:pPr eaLnBrk="1" hangingPunct="1"/>
            <a:endParaRPr lang="zh-CN" altLang="en-US" sz="3200" dirty="0"/>
          </a:p>
          <a:p>
            <a:pPr algn="r" eaLnBrk="1" hangingPunct="1"/>
            <a:endParaRPr lang="en-US" altLang="zh-CN" dirty="0"/>
          </a:p>
        </p:txBody>
      </p:sp>
      <p:sp>
        <p:nvSpPr>
          <p:cNvPr id="38915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撒但的背叛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881668" name="AutoShape 4"/>
          <p:cNvSpPr/>
          <p:nvPr/>
        </p:nvSpPr>
        <p:spPr>
          <a:xfrm>
            <a:off x="5292725" y="692150"/>
            <a:ext cx="2735263" cy="1008063"/>
          </a:xfrm>
          <a:prstGeom prst="wedgeRectCallout">
            <a:avLst>
              <a:gd name="adj1" fmla="val -84532"/>
              <a:gd name="adj2" fmla="val 210000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2800" dirty="0">
                <a:solidFill>
                  <a:srgbClr val="000000"/>
                </a:solidFill>
                <a:latin typeface="Arial" panose="020B0604020202020204" pitchFamily="34" charset="0"/>
                <a:ea typeface="仿宋_GB2312" pitchFamily="49" charset="-122"/>
              </a:rPr>
              <a:t>指在神的众使者之上，和神一样</a:t>
            </a:r>
            <a:endParaRPr lang="zh-CN" altLang="en-US" sz="2800" dirty="0">
              <a:solidFill>
                <a:srgbClr val="000000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166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8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背叛的原因：心中高傲；</a:t>
            </a:r>
            <a:endParaRPr lang="zh-CN" altLang="en-US" sz="3200" dirty="0"/>
          </a:p>
          <a:p>
            <a:pPr eaLnBrk="1" hangingPunct="1"/>
            <a:r>
              <a:rPr lang="zh-CN" altLang="en-US" sz="3200" dirty="0"/>
              <a:t>背叛的原因：高抬自己，与神同等；</a:t>
            </a:r>
            <a:endParaRPr lang="zh-CN" altLang="en-US" sz="3200" dirty="0"/>
          </a:p>
          <a:p>
            <a:pPr eaLnBrk="1" hangingPunct="1"/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800" dirty="0"/>
              <a:t>    赛十四</a:t>
            </a:r>
            <a:r>
              <a:rPr lang="en-US" altLang="zh-CN" sz="2800" dirty="0"/>
              <a:t>13-14   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你心里曾说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我要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升到天上。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我要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高举我的宝座在神众星以上。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我要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坐在聚会的山上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在北方的极处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我要升到高云之上。我要与至上者同等。 </a:t>
            </a:r>
            <a:endParaRPr lang="zh-CN" altLang="en-US" sz="3200" dirty="0"/>
          </a:p>
          <a:p>
            <a:pPr eaLnBrk="1" hangingPunct="1"/>
            <a:endParaRPr lang="zh-CN" altLang="en-US" sz="3200" dirty="0"/>
          </a:p>
          <a:p>
            <a:pPr algn="r" eaLnBrk="1" hangingPunct="1"/>
            <a:endParaRPr lang="en-US" altLang="zh-CN" dirty="0"/>
          </a:p>
        </p:txBody>
      </p:sp>
      <p:sp>
        <p:nvSpPr>
          <p:cNvPr id="39939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撒但的背叛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882692" name="AutoShape 4"/>
          <p:cNvSpPr/>
          <p:nvPr/>
        </p:nvSpPr>
        <p:spPr>
          <a:xfrm>
            <a:off x="3924300" y="4797425"/>
            <a:ext cx="3527425" cy="1008063"/>
          </a:xfrm>
          <a:prstGeom prst="wedgeRectCallout">
            <a:avLst>
              <a:gd name="adj1" fmla="val -64759"/>
              <a:gd name="adj2" fmla="val -128426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2800" dirty="0">
                <a:solidFill>
                  <a:srgbClr val="000000"/>
                </a:solidFill>
                <a:latin typeface="Arial" panose="020B0604020202020204" pitchFamily="34" charset="0"/>
                <a:ea typeface="仿宋_GB2312" pitchFamily="49" charset="-122"/>
              </a:rPr>
              <a:t>指神和他的使者聚会的地方（伯一</a:t>
            </a:r>
            <a:r>
              <a:rPr lang="en-US" altLang="zh-CN" sz="2800" dirty="0">
                <a:solidFill>
                  <a:srgbClr val="000000"/>
                </a:solidFill>
                <a:latin typeface="Arial" panose="020B0604020202020204" pitchFamily="34" charset="0"/>
                <a:ea typeface="仿宋_GB2312" pitchFamily="49" charset="-122"/>
              </a:rPr>
              <a:t>6</a:t>
            </a:r>
            <a:r>
              <a:rPr lang="zh-CN" altLang="en-US" sz="2800" dirty="0">
                <a:solidFill>
                  <a:srgbClr val="000000"/>
                </a:solidFill>
                <a:latin typeface="Arial" panose="020B0604020202020204" pitchFamily="34" charset="0"/>
                <a:ea typeface="仿宋_GB2312" pitchFamily="49" charset="-122"/>
              </a:rPr>
              <a:t>）。</a:t>
            </a:r>
            <a:endParaRPr lang="zh-CN" altLang="en-US" sz="2800" dirty="0">
              <a:solidFill>
                <a:srgbClr val="000000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  <p:sp>
        <p:nvSpPr>
          <p:cNvPr id="882693" name="AutoShape 5"/>
          <p:cNvSpPr/>
          <p:nvPr/>
        </p:nvSpPr>
        <p:spPr>
          <a:xfrm>
            <a:off x="5219700" y="549275"/>
            <a:ext cx="3313113" cy="1008063"/>
          </a:xfrm>
          <a:prstGeom prst="wedgeRectCallout">
            <a:avLst>
              <a:gd name="adj1" fmla="val 10324"/>
              <a:gd name="adj2" fmla="val 217875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spcBef>
                <a:spcPct val="0"/>
              </a:spcBef>
              <a:buClrTx/>
              <a:buSzTx/>
              <a:buFontTx/>
            </a:pPr>
            <a:r>
              <a:rPr lang="en-US" altLang="zh-CN" sz="2800" dirty="0">
                <a:solidFill>
                  <a:srgbClr val="000000"/>
                </a:solidFill>
                <a:latin typeface="Arial" panose="020B0604020202020204" pitchFamily="34" charset="0"/>
                <a:ea typeface="仿宋_GB2312" pitchFamily="49" charset="-122"/>
              </a:rPr>
              <a:t>“</a:t>
            </a:r>
            <a:r>
              <a:rPr lang="zh-CN" altLang="en-US" sz="2800" dirty="0">
                <a:solidFill>
                  <a:srgbClr val="000000"/>
                </a:solidFill>
                <a:latin typeface="Arial" panose="020B0604020202020204" pitchFamily="34" charset="0"/>
                <a:ea typeface="仿宋_GB2312" pitchFamily="49" charset="-122"/>
              </a:rPr>
              <a:t>坐”指指明撒但要篡夺神宝座的地位 。</a:t>
            </a:r>
            <a:endParaRPr lang="zh-CN" altLang="en-US" sz="2800" dirty="0">
              <a:solidFill>
                <a:srgbClr val="000000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2692" grpId="0" animBg="1"/>
      <p:bldP spid="882693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2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背叛的原因：心中高傲；</a:t>
            </a:r>
            <a:endParaRPr lang="zh-CN" altLang="en-US" sz="3200" dirty="0"/>
          </a:p>
          <a:p>
            <a:pPr eaLnBrk="1" hangingPunct="1"/>
            <a:r>
              <a:rPr lang="zh-CN" altLang="en-US" sz="3200" dirty="0"/>
              <a:t>背叛的原因：高抬自己，与神同等；</a:t>
            </a:r>
            <a:endParaRPr lang="zh-CN" altLang="en-US" sz="3200" dirty="0"/>
          </a:p>
          <a:p>
            <a:pPr eaLnBrk="1" hangingPunct="1"/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800" dirty="0"/>
              <a:t>    赛十四</a:t>
            </a:r>
            <a:r>
              <a:rPr lang="en-US" altLang="zh-CN" sz="2800" dirty="0"/>
              <a:t>13-14   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你心里曾说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我要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升到天上。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我要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高举我的宝座在神众星以上。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我要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坐在聚会的山上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在北方的极处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 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我要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升到高云之上。我要与至上者同等。 </a:t>
            </a:r>
            <a:endParaRPr lang="zh-CN" altLang="en-US" sz="3200" dirty="0"/>
          </a:p>
          <a:p>
            <a:pPr eaLnBrk="1" hangingPunct="1"/>
            <a:endParaRPr lang="zh-CN" altLang="en-US" sz="3200" dirty="0"/>
          </a:p>
          <a:p>
            <a:pPr algn="r" eaLnBrk="1" hangingPunct="1"/>
            <a:endParaRPr lang="en-US" altLang="zh-CN" dirty="0"/>
          </a:p>
        </p:txBody>
      </p:sp>
      <p:sp>
        <p:nvSpPr>
          <p:cNvPr id="40963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撒但的背叛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883716" name="AutoShape 4"/>
          <p:cNvSpPr/>
          <p:nvPr/>
        </p:nvSpPr>
        <p:spPr>
          <a:xfrm>
            <a:off x="250825" y="4652963"/>
            <a:ext cx="7489825" cy="1944687"/>
          </a:xfrm>
          <a:prstGeom prst="wedgeRectCallout">
            <a:avLst>
              <a:gd name="adj1" fmla="val 39361"/>
              <a:gd name="adj2" fmla="val -83958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2800" dirty="0">
                <a:solidFill>
                  <a:srgbClr val="000000"/>
                </a:solidFill>
                <a:latin typeface="Arial" panose="020B0604020202020204" pitchFamily="34" charset="0"/>
                <a:ea typeface="仿宋_GB2312" pitchFamily="49" charset="-122"/>
              </a:rPr>
              <a:t>就是诸天之上，高过诸天的地方（来七</a:t>
            </a:r>
            <a:r>
              <a:rPr lang="en-US" altLang="zh-CN" sz="2800" dirty="0">
                <a:solidFill>
                  <a:srgbClr val="000000"/>
                </a:solidFill>
                <a:latin typeface="Arial" panose="020B0604020202020204" pitchFamily="34" charset="0"/>
                <a:ea typeface="仿宋_GB2312" pitchFamily="49" charset="-122"/>
              </a:rPr>
              <a:t>26</a:t>
            </a:r>
            <a:r>
              <a:rPr lang="zh-CN" altLang="en-US" sz="2800" dirty="0">
                <a:solidFill>
                  <a:srgbClr val="000000"/>
                </a:solidFill>
                <a:latin typeface="Arial" panose="020B0604020202020204" pitchFamily="34" charset="0"/>
                <a:ea typeface="仿宋_GB2312" pitchFamily="49" charset="-122"/>
              </a:rPr>
              <a:t>），也就是神所住的第三层天（林后十二</a:t>
            </a:r>
            <a:r>
              <a:rPr lang="en-US" altLang="zh-CN" sz="2800" dirty="0">
                <a:solidFill>
                  <a:srgbClr val="000000"/>
                </a:solidFill>
                <a:latin typeface="Arial" panose="020B0604020202020204" pitchFamily="34" charset="0"/>
                <a:ea typeface="仿宋_GB2312" pitchFamily="49" charset="-122"/>
              </a:rPr>
              <a:t>2</a:t>
            </a:r>
            <a:r>
              <a:rPr lang="zh-CN" altLang="en-US" sz="2800" dirty="0">
                <a:solidFill>
                  <a:srgbClr val="000000"/>
                </a:solidFill>
                <a:latin typeface="Arial" panose="020B0604020202020204" pitchFamily="34" charset="0"/>
                <a:ea typeface="仿宋_GB2312" pitchFamily="49" charset="-122"/>
              </a:rPr>
              <a:t>）。撒但本来掌权的地位是在有云的空间，现在他要侵占到唯有神可以掌权的范围里去。</a:t>
            </a:r>
            <a:endParaRPr lang="zh-CN" altLang="en-US" sz="2800" dirty="0">
              <a:solidFill>
                <a:srgbClr val="000000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371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6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背叛的原因：心中高傲；</a:t>
            </a:r>
            <a:endParaRPr lang="zh-CN" altLang="en-US" sz="3200" dirty="0"/>
          </a:p>
          <a:p>
            <a:pPr eaLnBrk="1" hangingPunct="1"/>
            <a:r>
              <a:rPr lang="zh-CN" altLang="en-US" sz="3200" dirty="0"/>
              <a:t>背叛的原因：高抬自己，与神同等；</a:t>
            </a:r>
            <a:endParaRPr lang="zh-CN" altLang="en-US" sz="3200" dirty="0"/>
          </a:p>
          <a:p>
            <a:pPr eaLnBrk="1" hangingPunct="1"/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800" dirty="0"/>
              <a:t>    赛十四</a:t>
            </a:r>
            <a:r>
              <a:rPr lang="en-US" altLang="zh-CN" sz="2800" dirty="0"/>
              <a:t>13-14   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你心里曾说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我要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升到天上。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我要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高举我的宝座在神众星以上。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我要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坐在聚会的山上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在北方的极处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 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我要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升到高云之上。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我要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与至上者同等。 </a:t>
            </a:r>
            <a:endParaRPr lang="zh-CN" altLang="en-US" sz="3200" dirty="0"/>
          </a:p>
          <a:p>
            <a:pPr eaLnBrk="1" hangingPunct="1"/>
            <a:endParaRPr lang="zh-CN" altLang="en-US" sz="3200" dirty="0"/>
          </a:p>
          <a:p>
            <a:pPr algn="r" eaLnBrk="1" hangingPunct="1"/>
            <a:endParaRPr lang="en-US" altLang="zh-CN" dirty="0"/>
          </a:p>
        </p:txBody>
      </p:sp>
      <p:sp>
        <p:nvSpPr>
          <p:cNvPr id="41987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撒但的背叛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884740" name="AutoShape 4"/>
          <p:cNvSpPr/>
          <p:nvPr/>
        </p:nvSpPr>
        <p:spPr>
          <a:xfrm>
            <a:off x="3203575" y="5084763"/>
            <a:ext cx="2808288" cy="936625"/>
          </a:xfrm>
          <a:prstGeom prst="wedgeRectCallout">
            <a:avLst>
              <a:gd name="adj1" fmla="val -58083"/>
              <a:gd name="adj2" fmla="val -111523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2800" dirty="0">
                <a:solidFill>
                  <a:srgbClr val="000000"/>
                </a:solidFill>
                <a:latin typeface="Arial" panose="020B0604020202020204" pitchFamily="34" charset="0"/>
                <a:ea typeface="仿宋_GB2312" pitchFamily="49" charset="-122"/>
              </a:rPr>
              <a:t>就是高抬自己，与神同等。</a:t>
            </a:r>
            <a:endParaRPr lang="zh-CN" altLang="en-US" sz="2800" dirty="0">
              <a:solidFill>
                <a:srgbClr val="000000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4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474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10" name="Rectangle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6911975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背叛的原因：心中高傲；</a:t>
            </a:r>
            <a:endParaRPr lang="zh-CN" altLang="en-US" sz="3200" dirty="0"/>
          </a:p>
          <a:p>
            <a:pPr eaLnBrk="1" hangingPunct="1"/>
            <a:r>
              <a:rPr lang="zh-CN" altLang="en-US" sz="3200" dirty="0"/>
              <a:t>背叛的原因：高抬自己，与神同等；</a:t>
            </a:r>
            <a:endParaRPr lang="zh-CN" altLang="en-US" sz="3200" dirty="0"/>
          </a:p>
          <a:p>
            <a:pPr eaLnBrk="1" hangingPunct="1"/>
            <a:endParaRPr lang="zh-CN" altLang="en-US" sz="800" dirty="0"/>
          </a:p>
          <a:p>
            <a:pPr eaLnBrk="1" hangingPunct="1">
              <a:buNone/>
            </a:pPr>
            <a:r>
              <a:rPr lang="zh-CN" altLang="en-US" sz="2800" dirty="0"/>
              <a:t>    赛十四</a:t>
            </a:r>
            <a:r>
              <a:rPr lang="en-US" altLang="zh-CN" sz="2800" dirty="0"/>
              <a:t>13-14   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你心里曾说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我要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升到天上。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我要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高举我的宝座在神众星以上。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我要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坐在聚会的山上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在北方的极处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 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我要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升到高云之上。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我要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与至上者同等。 </a:t>
            </a:r>
            <a:endParaRPr lang="zh-CN" altLang="en-US" sz="3200" dirty="0"/>
          </a:p>
          <a:p>
            <a:pPr eaLnBrk="1" hangingPunct="1">
              <a:buNone/>
            </a:pPr>
            <a:endParaRPr lang="zh-CN" altLang="en-US" sz="800" b="1" dirty="0"/>
          </a:p>
          <a:p>
            <a:pPr eaLnBrk="1" hangingPunct="1">
              <a:buNone/>
            </a:pPr>
            <a:r>
              <a:rPr lang="zh-CN" altLang="en-US" b="1" dirty="0"/>
              <a:t>       </a:t>
            </a:r>
            <a:r>
              <a:rPr lang="zh-CN" altLang="en-US" b="1" dirty="0">
                <a:solidFill>
                  <a:schemeClr val="tx2"/>
                </a:solidFill>
              </a:rPr>
              <a:t>圣经所记载每一次的背叛，都是同样的原因</a:t>
            </a:r>
            <a:r>
              <a:rPr lang="en-US" altLang="zh-CN" b="1" dirty="0">
                <a:solidFill>
                  <a:schemeClr val="tx2"/>
                </a:solidFill>
              </a:rPr>
              <a:t>——</a:t>
            </a:r>
            <a:r>
              <a:rPr lang="zh-CN" altLang="en-US" b="1" dirty="0">
                <a:solidFill>
                  <a:schemeClr val="tx2"/>
                </a:solidFill>
              </a:rPr>
              <a:t>高抬自己，要求地位。都是“我要</a:t>
            </a:r>
            <a:r>
              <a:rPr lang="en-US" altLang="zh-CN" b="1" dirty="0">
                <a:solidFill>
                  <a:schemeClr val="tx2"/>
                </a:solidFill>
              </a:rPr>
              <a:t>…”</a:t>
            </a:r>
            <a:r>
              <a:rPr lang="zh-CN" altLang="en-US" b="1" dirty="0">
                <a:solidFill>
                  <a:schemeClr val="tx2"/>
                </a:solidFill>
              </a:rPr>
              <a:t>的原则。</a:t>
            </a:r>
            <a:r>
              <a:rPr lang="zh-CN" altLang="en-US" sz="2400" b="1" dirty="0">
                <a:solidFill>
                  <a:schemeClr val="bg1"/>
                </a:solidFill>
                <a:ea typeface="仿宋_GB2312" pitchFamily="49" charset="-122"/>
              </a:rPr>
              <a:t>（巴别，可拉党，押沙龙</a:t>
            </a:r>
            <a:r>
              <a:rPr lang="en-US" altLang="zh-CN" sz="2400" b="1" dirty="0">
                <a:solidFill>
                  <a:schemeClr val="bg1"/>
                </a:solidFill>
                <a:ea typeface="仿宋_GB2312" pitchFamily="49" charset="-122"/>
              </a:rPr>
              <a:t>……</a:t>
            </a:r>
            <a:r>
              <a:rPr lang="zh-CN" altLang="en-US" sz="2400" b="1" dirty="0">
                <a:solidFill>
                  <a:schemeClr val="bg1"/>
                </a:solidFill>
                <a:ea typeface="仿宋_GB2312" pitchFamily="49" charset="-122"/>
              </a:rPr>
              <a:t>）</a:t>
            </a:r>
            <a:endParaRPr lang="zh-CN" altLang="en-US" sz="2400" b="1" dirty="0">
              <a:solidFill>
                <a:schemeClr val="bg1"/>
              </a:solidFill>
              <a:ea typeface="仿宋_GB2312" pitchFamily="49" charset="-122"/>
            </a:endParaRPr>
          </a:p>
        </p:txBody>
      </p:sp>
      <p:sp>
        <p:nvSpPr>
          <p:cNvPr id="43011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撒但的背叛</a:t>
            </a:r>
            <a:endParaRPr lang="zh-CN" altLang="en-US" sz="5000" dirty="0">
              <a:ea typeface="隶书" pitchFamily="49" charset="-122"/>
            </a:endParaRP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4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背叛的原因：心中高傲；</a:t>
            </a:r>
            <a:endParaRPr lang="zh-CN" altLang="en-US" sz="3200" dirty="0"/>
          </a:p>
          <a:p>
            <a:pPr eaLnBrk="1" hangingPunct="1"/>
            <a:r>
              <a:rPr lang="zh-CN" altLang="en-US" sz="3200" dirty="0"/>
              <a:t>背叛的原因：高抬自己，与神同等；</a:t>
            </a:r>
            <a:endParaRPr lang="zh-CN" altLang="en-US" sz="3200" dirty="0"/>
          </a:p>
          <a:p>
            <a:pPr eaLnBrk="1" hangingPunct="1"/>
            <a:endParaRPr lang="zh-CN" altLang="en-US" sz="800" dirty="0"/>
          </a:p>
          <a:p>
            <a:pPr eaLnBrk="1" hangingPunct="1">
              <a:buNone/>
            </a:pPr>
            <a:r>
              <a:rPr lang="zh-CN" altLang="en-US" sz="2800" dirty="0"/>
              <a:t>    赛十四</a:t>
            </a:r>
            <a:r>
              <a:rPr lang="en-US" altLang="zh-CN" sz="2800" dirty="0"/>
              <a:t>13-14   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你心里曾说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我要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升到天上。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我要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高举我的宝座在神众星以上。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我要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坐在聚会的山上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在北方的极处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 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我要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升到高云之上。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我要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与至上者同等。 </a:t>
            </a:r>
            <a:endParaRPr lang="zh-CN" altLang="en-US" sz="3200" dirty="0"/>
          </a:p>
          <a:p>
            <a:pPr eaLnBrk="1" hangingPunct="1">
              <a:buNone/>
            </a:pPr>
            <a:endParaRPr lang="zh-CN" altLang="en-US" sz="800" b="1" dirty="0"/>
          </a:p>
          <a:p>
            <a:pPr eaLnBrk="1" hangingPunct="1">
              <a:buNone/>
            </a:pPr>
            <a:r>
              <a:rPr lang="zh-CN" altLang="en-US" b="1" dirty="0"/>
              <a:t>       </a:t>
            </a:r>
            <a:r>
              <a:rPr lang="zh-CN" altLang="en-US" b="1" dirty="0">
                <a:solidFill>
                  <a:schemeClr val="tx2"/>
                </a:solidFill>
              </a:rPr>
              <a:t>主耶稣的榜样是“降卑自己”。撒但宣告五个“我要”，主耶稣却是“七步降卑”</a:t>
            </a:r>
            <a:r>
              <a:rPr lang="en-US" altLang="zh-CN" b="1" dirty="0">
                <a:solidFill>
                  <a:schemeClr val="tx2"/>
                </a:solidFill>
              </a:rPr>
              <a:t>(</a:t>
            </a:r>
            <a:r>
              <a:rPr lang="zh-CN" altLang="en-US" b="1" dirty="0">
                <a:solidFill>
                  <a:schemeClr val="tx2"/>
                </a:solidFill>
              </a:rPr>
              <a:t>腓二</a:t>
            </a:r>
            <a:r>
              <a:rPr lang="en-US" altLang="zh-CN" b="1" dirty="0">
                <a:solidFill>
                  <a:schemeClr val="tx2"/>
                </a:solidFill>
              </a:rPr>
              <a:t>7-8)</a:t>
            </a:r>
            <a:r>
              <a:rPr lang="zh-CN" altLang="en-US" b="1" dirty="0">
                <a:solidFill>
                  <a:schemeClr val="tx2"/>
                </a:solidFill>
              </a:rPr>
              <a:t>。</a:t>
            </a:r>
            <a:endParaRPr lang="zh-CN" altLang="en-US" b="1" dirty="0">
              <a:solidFill>
                <a:schemeClr val="tx2"/>
              </a:solidFill>
            </a:endParaRPr>
          </a:p>
        </p:txBody>
      </p:sp>
      <p:sp>
        <p:nvSpPr>
          <p:cNvPr id="44035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撒但的背叛</a:t>
            </a:r>
            <a:endParaRPr lang="zh-CN" altLang="en-US" sz="5000" dirty="0">
              <a:ea typeface="隶书" pitchFamily="49" charset="-122"/>
            </a:endParaRP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92931" name="Rectangle 3"/>
          <p:cNvSpPr/>
          <p:nvPr/>
        </p:nvSpPr>
        <p:spPr>
          <a:xfrm>
            <a:off x="684213" y="4221163"/>
            <a:ext cx="2951162" cy="720725"/>
          </a:xfrm>
          <a:prstGeom prst="rect">
            <a:avLst/>
          </a:prstGeom>
          <a:solidFill>
            <a:srgbClr val="FFCC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早晨之子</a:t>
            </a:r>
            <a:endParaRPr lang="zh-CN" altLang="en-US" sz="3600" dirty="0">
              <a:solidFill>
                <a:srgbClr val="FF00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92932" name="AutoShape 4"/>
          <p:cNvSpPr/>
          <p:nvPr/>
        </p:nvSpPr>
        <p:spPr>
          <a:xfrm>
            <a:off x="3779838" y="4294188"/>
            <a:ext cx="863600" cy="503237"/>
          </a:xfrm>
          <a:prstGeom prst="rightArrow">
            <a:avLst>
              <a:gd name="adj1" fmla="val 50000"/>
              <a:gd name="adj2" fmla="val 42902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5060" name="Rectangle 6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6911975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背叛的原因：心中高傲；</a:t>
            </a:r>
            <a:endParaRPr lang="zh-CN" altLang="en-US" sz="3200" dirty="0"/>
          </a:p>
          <a:p>
            <a:pPr eaLnBrk="1" hangingPunct="1"/>
            <a:r>
              <a:rPr lang="zh-CN" altLang="en-US" sz="3200" dirty="0"/>
              <a:t>背叛的原因：高抬自己，与神同等；</a:t>
            </a:r>
            <a:endParaRPr lang="zh-CN" altLang="en-US" sz="3200" dirty="0"/>
          </a:p>
          <a:p>
            <a:pPr eaLnBrk="1" hangingPunct="1"/>
            <a:endParaRPr lang="zh-CN" altLang="en-US" sz="900" dirty="0"/>
          </a:p>
          <a:p>
            <a:pPr eaLnBrk="1" hangingPunct="1">
              <a:buNone/>
            </a:pPr>
            <a:r>
              <a:rPr lang="zh-CN" altLang="en-US" sz="2800" dirty="0"/>
              <a:t>    </a:t>
            </a:r>
            <a:r>
              <a:rPr lang="zh-CN" altLang="en-US" sz="3600" dirty="0">
                <a:ea typeface="隶书" pitchFamily="49" charset="-122"/>
              </a:rPr>
              <a:t>所以，因着背叛，</a:t>
            </a:r>
            <a:endParaRPr lang="zh-CN" altLang="en-US" sz="3600" dirty="0">
              <a:ea typeface="隶书" pitchFamily="49" charset="-122"/>
            </a:endParaRPr>
          </a:p>
        </p:txBody>
      </p:sp>
      <p:sp>
        <p:nvSpPr>
          <p:cNvPr id="45061" name="Rectangle 7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撒但的背叛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892936" name="Rectangle 8"/>
          <p:cNvSpPr/>
          <p:nvPr/>
        </p:nvSpPr>
        <p:spPr>
          <a:xfrm>
            <a:off x="684213" y="3213100"/>
            <a:ext cx="2951162" cy="720725"/>
          </a:xfrm>
          <a:prstGeom prst="rect">
            <a:avLst/>
          </a:prstGeom>
          <a:solidFill>
            <a:srgbClr val="FFCC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明亮之星</a:t>
            </a:r>
            <a:endParaRPr lang="zh-CN" altLang="en-US" sz="3600" dirty="0">
              <a:solidFill>
                <a:srgbClr val="FF00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92937" name="AutoShape 9"/>
          <p:cNvSpPr/>
          <p:nvPr/>
        </p:nvSpPr>
        <p:spPr>
          <a:xfrm>
            <a:off x="3779838" y="3357563"/>
            <a:ext cx="863600" cy="503237"/>
          </a:xfrm>
          <a:prstGeom prst="rightArrow">
            <a:avLst>
              <a:gd name="adj1" fmla="val 50000"/>
              <a:gd name="adj2" fmla="val 42902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92938" name="Rectangle 10"/>
          <p:cNvSpPr/>
          <p:nvPr/>
        </p:nvSpPr>
        <p:spPr>
          <a:xfrm>
            <a:off x="4787900" y="3213100"/>
            <a:ext cx="3240088" cy="720725"/>
          </a:xfrm>
          <a:prstGeom prst="rect">
            <a:avLst/>
          </a:prstGeom>
          <a:solidFill>
            <a:srgbClr val="C0C0C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黑暗之王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92941" name="Rectangle 13"/>
          <p:cNvSpPr/>
          <p:nvPr/>
        </p:nvSpPr>
        <p:spPr>
          <a:xfrm>
            <a:off x="4787900" y="4149725"/>
            <a:ext cx="3240088" cy="720725"/>
          </a:xfrm>
          <a:prstGeom prst="rect">
            <a:avLst/>
          </a:prstGeom>
          <a:solidFill>
            <a:srgbClr val="C0C0C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永夜之父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92942" name="Rectangle 14"/>
          <p:cNvSpPr/>
          <p:nvPr/>
        </p:nvSpPr>
        <p:spPr>
          <a:xfrm>
            <a:off x="684213" y="5227638"/>
            <a:ext cx="2951162" cy="720725"/>
          </a:xfrm>
          <a:prstGeom prst="rect">
            <a:avLst/>
          </a:prstGeom>
          <a:solidFill>
            <a:srgbClr val="FFCC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美丽的天使</a:t>
            </a:r>
            <a:endParaRPr lang="zh-CN" altLang="en-US" sz="3600" dirty="0">
              <a:solidFill>
                <a:srgbClr val="FF00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92943" name="AutoShape 15"/>
          <p:cNvSpPr/>
          <p:nvPr/>
        </p:nvSpPr>
        <p:spPr>
          <a:xfrm>
            <a:off x="3779838" y="5300663"/>
            <a:ext cx="863600" cy="503237"/>
          </a:xfrm>
          <a:prstGeom prst="rightArrow">
            <a:avLst>
              <a:gd name="adj1" fmla="val 50000"/>
              <a:gd name="adj2" fmla="val 42902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92944" name="Rectangle 16"/>
          <p:cNvSpPr/>
          <p:nvPr/>
        </p:nvSpPr>
        <p:spPr>
          <a:xfrm>
            <a:off x="4787900" y="5156200"/>
            <a:ext cx="3240088" cy="720725"/>
          </a:xfrm>
          <a:prstGeom prst="rect">
            <a:avLst/>
          </a:prstGeom>
          <a:solidFill>
            <a:srgbClr val="C0C0C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邪恶的魔鬼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92945" name="Oval 17"/>
          <p:cNvSpPr/>
          <p:nvPr/>
        </p:nvSpPr>
        <p:spPr>
          <a:xfrm>
            <a:off x="4716463" y="2924175"/>
            <a:ext cx="3311525" cy="3313113"/>
          </a:xfrm>
          <a:prstGeom prst="ellipse">
            <a:avLst/>
          </a:prstGeom>
          <a:solidFill>
            <a:schemeClr val="bg1">
              <a:alpha val="0"/>
            </a:schemeClr>
          </a:solidFill>
          <a:ln w="3810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92948" name="AutoShape 20"/>
          <p:cNvSpPr/>
          <p:nvPr/>
        </p:nvSpPr>
        <p:spPr>
          <a:xfrm rot="-408831">
            <a:off x="4589463" y="2997200"/>
            <a:ext cx="3857625" cy="3097213"/>
          </a:xfrm>
          <a:prstGeom prst="irregularSeal2">
            <a:avLst/>
          </a:prstGeom>
          <a:solidFill>
            <a:srgbClr val="CC9900">
              <a:alpha val="85881"/>
            </a:srgbClr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en-US" altLang="zh-CN" sz="4000" b="1" dirty="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</a:t>
            </a:r>
            <a:r>
              <a:rPr lang="zh-CN" altLang="en-US" sz="5400" b="1" dirty="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撒但</a:t>
            </a:r>
            <a:r>
              <a:rPr lang="zh-CN" altLang="en-US" sz="4000" b="1" dirty="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 </a:t>
            </a:r>
            <a:endParaRPr lang="zh-CN" altLang="en-US" sz="4000" b="1" dirty="0">
              <a:solidFill>
                <a:srgbClr val="0000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92949" name="Oval 21"/>
          <p:cNvSpPr/>
          <p:nvPr/>
        </p:nvSpPr>
        <p:spPr>
          <a:xfrm>
            <a:off x="2916238" y="908050"/>
            <a:ext cx="4464050" cy="1584325"/>
          </a:xfrm>
          <a:prstGeom prst="ellipse">
            <a:avLst/>
          </a:prstGeom>
          <a:solidFill>
            <a:schemeClr val="bg1">
              <a:alpha val="0"/>
            </a:schemeClr>
          </a:solidFill>
          <a:ln w="38100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92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892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892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892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892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892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892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92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892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892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92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92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892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2931" grpId="0" animBg="1"/>
      <p:bldP spid="892932" grpId="0" animBg="1"/>
      <p:bldP spid="892936" grpId="0" animBg="1"/>
      <p:bldP spid="892937" grpId="0" animBg="1"/>
      <p:bldP spid="892938" grpId="0" animBg="1"/>
      <p:bldP spid="892941" grpId="0" animBg="1"/>
      <p:bldP spid="892942" grpId="0" animBg="1"/>
      <p:bldP spid="892943" grpId="0" animBg="1"/>
      <p:bldP spid="892944" grpId="0" animBg="1"/>
      <p:bldP spid="892945" grpId="0" animBg="1"/>
      <p:bldP spid="892948" grpId="0" animBg="1"/>
      <p:bldP spid="892949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7" descr="gfg dgertyaiy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2986405"/>
            <a:ext cx="9144000" cy="3228975"/>
          </a:xfrm>
          <a:prstGeom prst="rect">
            <a:avLst/>
          </a:prstGeom>
          <a:solidFill>
            <a:srgbClr val="669900">
              <a:alpha val="39999"/>
            </a:srgb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321685"/>
            <a:ext cx="9144000" cy="298894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8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认识撒但</a:t>
            </a:r>
            <a:endParaRPr lang="zh-CN" altLang="en-US" sz="800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7237095" y="20986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43779" name="Rectangle 3"/>
          <p:cNvSpPr>
            <a:spLocks noGrp="1"/>
          </p:cNvSpPr>
          <p:nvPr>
            <p:ph type="subTitle" idx="1"/>
          </p:nvPr>
        </p:nvSpPr>
        <p:spPr>
          <a:xfrm>
            <a:off x="17145" y="4940935"/>
            <a:ext cx="9143365" cy="873125"/>
          </a:xfrm>
        </p:spPr>
        <p:txBody>
          <a:bodyPr vert="horz" wrap="square" lIns="91440" tIns="45720" rIns="91440" bIns="45720" anchor="t" anchorCtr="0"/>
          <a:p>
            <a:pPr algn="l" eaLnBrk="1" hangingPunct="1">
              <a:buSzPct val="65000"/>
            </a:pPr>
            <a:r>
              <a:rPr lang="en-US" altLang="zh-CN" sz="3600" b="1" dirty="0">
                <a:solidFill>
                  <a:schemeClr val="bg1"/>
                </a:solidFill>
                <a:latin typeface="幼圆" pitchFamily="49" charset="-122"/>
                <a:ea typeface="幼圆" pitchFamily="49" charset="-122"/>
                <a:cs typeface="+mn-cs"/>
              </a:rPr>
              <a:t>  </a:t>
            </a:r>
            <a:r>
              <a:rPr lang="zh-CN" altLang="en-US" sz="3200" b="1" dirty="0">
                <a:solidFill>
                  <a:schemeClr val="bg1"/>
                </a:solidFill>
                <a:latin typeface="华康简魏碑" pitchFamily="65" charset="-122"/>
                <a:ea typeface="华康简魏碑" pitchFamily="65" charset="-122"/>
                <a:cs typeface="+mn-cs"/>
              </a:rPr>
              <a:t>从 </a:t>
            </a:r>
            <a:r>
              <a:rPr lang="zh-CN" altLang="en-US" sz="3200" b="1" dirty="0">
                <a:solidFill>
                  <a:schemeClr val="bg1"/>
                </a:solidFill>
                <a:latin typeface="+mn-lt"/>
                <a:ea typeface="华康简魏碑" pitchFamily="65" charset="-122"/>
                <a:cs typeface="+mn-cs"/>
              </a:rPr>
              <a:t>“</a:t>
            </a:r>
            <a:r>
              <a:rPr lang="zh-CN" altLang="en-US" sz="3200" b="1" dirty="0">
                <a:solidFill>
                  <a:schemeClr val="bg1"/>
                </a:solidFill>
                <a:latin typeface="华康简魏碑" pitchFamily="65" charset="-122"/>
                <a:ea typeface="华康简魏碑" pitchFamily="65" charset="-122"/>
                <a:cs typeface="+mn-cs"/>
              </a:rPr>
              <a:t>美丽的天使</a:t>
            </a:r>
            <a:r>
              <a:rPr lang="zh-CN" altLang="en-US" sz="3200" b="1" dirty="0">
                <a:solidFill>
                  <a:schemeClr val="bg1"/>
                </a:solidFill>
                <a:latin typeface="+mn-lt"/>
                <a:ea typeface="华康简魏碑" pitchFamily="65" charset="-122"/>
                <a:cs typeface="+mn-cs"/>
              </a:rPr>
              <a:t>”</a:t>
            </a:r>
            <a:r>
              <a:rPr lang="zh-CN" altLang="en-US" sz="3200" b="1" dirty="0">
                <a:solidFill>
                  <a:schemeClr val="bg1"/>
                </a:solidFill>
                <a:latin typeface="华康简魏碑" pitchFamily="65" charset="-122"/>
                <a:ea typeface="华康简魏碑" pitchFamily="65" charset="-122"/>
                <a:cs typeface="+mn-cs"/>
              </a:rPr>
              <a:t> 到 </a:t>
            </a:r>
            <a:r>
              <a:rPr lang="zh-CN" altLang="en-US" sz="3200" b="1" dirty="0">
                <a:solidFill>
                  <a:schemeClr val="bg1"/>
                </a:solidFill>
                <a:latin typeface="+mn-lt"/>
                <a:ea typeface="华康简魏碑" pitchFamily="65" charset="-122"/>
                <a:cs typeface="+mn-cs"/>
              </a:rPr>
              <a:t>“</a:t>
            </a:r>
            <a:r>
              <a:rPr lang="zh-CN" altLang="en-US" sz="3200" b="1" dirty="0">
                <a:solidFill>
                  <a:schemeClr val="bg1"/>
                </a:solidFill>
                <a:latin typeface="华康简魏碑" pitchFamily="65" charset="-122"/>
                <a:ea typeface="华康简魏碑" pitchFamily="65" charset="-122"/>
                <a:cs typeface="+mn-cs"/>
              </a:rPr>
              <a:t>邪恶的魔鬼</a:t>
            </a:r>
            <a:r>
              <a:rPr lang="zh-CN" altLang="en-US" sz="3200" b="1" dirty="0">
                <a:solidFill>
                  <a:schemeClr val="bg1"/>
                </a:solidFill>
                <a:latin typeface="+mn-lt"/>
                <a:ea typeface="华康简魏碑" pitchFamily="65" charset="-122"/>
                <a:cs typeface="+mn-cs"/>
              </a:rPr>
              <a:t>”</a:t>
            </a:r>
            <a:r>
              <a:rPr lang="zh-CN" altLang="zh-CN" sz="3200" b="1" dirty="0">
                <a:solidFill>
                  <a:schemeClr val="bg1"/>
                </a:solidFill>
                <a:latin typeface="+mn-lt"/>
                <a:ea typeface="华康简魏碑" pitchFamily="65" charset="-122"/>
                <a:cs typeface="+mn-cs"/>
              </a:rPr>
              <a:t>……</a:t>
            </a:r>
            <a:endParaRPr lang="en-US" altLang="zh-CN" sz="3200" b="1" dirty="0">
              <a:solidFill>
                <a:schemeClr val="bg1"/>
              </a:solidFill>
              <a:latin typeface="华康简魏碑" pitchFamily="65" charset="-122"/>
              <a:ea typeface="华康简魏碑" pitchFamily="65" charset="-122"/>
              <a:cs typeface="+mn-cs"/>
            </a:endParaRPr>
          </a:p>
          <a:p>
            <a:pPr algn="r" eaLnBrk="1" hangingPunct="1">
              <a:buSzPct val="65000"/>
            </a:pPr>
            <a:endParaRPr lang="en-US" altLang="zh-CN" sz="3200" b="1" dirty="0">
              <a:solidFill>
                <a:schemeClr val="bg1"/>
              </a:solidFill>
              <a:latin typeface="华康简魏碑" pitchFamily="65" charset="-122"/>
              <a:ea typeface="华康简魏碑" pitchFamily="65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779">
                                            <p:txEl>
                                              <p:charRg st="0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43779">
                                            <p:txEl>
                                              <p:charRg st="0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/>
      <p:bldP spid="843779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94978" name="Rectangle 2"/>
          <p:cNvSpPr>
            <a:spLocks noGrp="1"/>
          </p:cNvSpPr>
          <p:nvPr>
            <p:ph idx="1"/>
          </p:nvPr>
        </p:nvSpPr>
        <p:spPr>
          <a:xfrm>
            <a:off x="395288" y="1412875"/>
            <a:ext cx="7570787" cy="65532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神并没有创造一个败坏的撒但，乃是创造一个善良、完美且完全的天使长；</a:t>
            </a:r>
            <a:endParaRPr lang="zh-CN" altLang="en-US" sz="3200" dirty="0"/>
          </a:p>
          <a:p>
            <a:pPr eaLnBrk="1" hangingPunct="1"/>
            <a:r>
              <a:rPr lang="zh-CN" altLang="en-US" sz="3200" dirty="0"/>
              <a:t>和神造人一样，神造天使也是有自由意志的，因着误用自由意志，到了某一个时候，这位天使长就背叛神了；</a:t>
            </a:r>
            <a:endParaRPr lang="zh-CN" altLang="en-US" sz="3200" dirty="0"/>
          </a:p>
          <a:p>
            <a:pPr eaLnBrk="1" hangingPunct="1"/>
            <a:r>
              <a:rPr lang="zh-CN" altLang="en-US" sz="3200" dirty="0"/>
              <a:t>背叛的原因：心中高傲，</a:t>
            </a:r>
            <a:endParaRPr lang="zh-CN" altLang="en-US" sz="3200" dirty="0"/>
          </a:p>
          <a:p>
            <a:pPr eaLnBrk="1" hangingPunct="1"/>
            <a:r>
              <a:rPr lang="zh-CN" altLang="en-US" sz="3200" dirty="0"/>
              <a:t>背叛的原因：高抬自己，与神同等；</a:t>
            </a:r>
            <a:endParaRPr lang="zh-CN" altLang="en-US" sz="3200" dirty="0"/>
          </a:p>
          <a:p>
            <a:pPr eaLnBrk="1" hangingPunct="1"/>
            <a:endParaRPr lang="zh-CN" altLang="en-US" sz="800" dirty="0"/>
          </a:p>
          <a:p>
            <a:pPr eaLnBrk="1" hangingPunct="1">
              <a:buNone/>
            </a:pPr>
            <a:r>
              <a:rPr lang="zh-CN" altLang="en-US" sz="2800" dirty="0"/>
              <a:t>           </a:t>
            </a:r>
            <a:r>
              <a:rPr lang="zh-CN" altLang="en-US" sz="4000" dirty="0">
                <a:solidFill>
                  <a:schemeClr val="tx2"/>
                </a:solidFill>
                <a:ea typeface="隶书" pitchFamily="49" charset="-122"/>
              </a:rPr>
              <a:t>这就是撒但的由来。</a:t>
            </a:r>
            <a:endParaRPr lang="zh-CN" altLang="en-US" sz="4000" b="1" dirty="0">
              <a:solidFill>
                <a:schemeClr val="tx2"/>
              </a:solidFill>
              <a:ea typeface="隶书" pitchFamily="49" charset="-122"/>
            </a:endParaRPr>
          </a:p>
        </p:txBody>
      </p:sp>
      <p:sp>
        <p:nvSpPr>
          <p:cNvPr id="46083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撒但的背叛：</a:t>
            </a:r>
            <a:r>
              <a:rPr lang="zh-CN" altLang="en-US" sz="3600" dirty="0">
                <a:ea typeface="隶书" pitchFamily="49" charset="-122"/>
              </a:rPr>
              <a:t>说出撒但的由来</a:t>
            </a:r>
            <a:endParaRPr lang="zh-CN" altLang="en-US" sz="3600" dirty="0">
              <a:ea typeface="隶书" pitchFamily="49" charset="-122"/>
            </a:endParaRPr>
          </a:p>
        </p:txBody>
      </p:sp>
      <p:sp>
        <p:nvSpPr>
          <p:cNvPr id="894980" name="Documents"/>
          <p:cNvSpPr>
            <a:spLocks noEditPoints="1" noChangeArrowheads="1"/>
          </p:cNvSpPr>
          <p:nvPr/>
        </p:nvSpPr>
        <p:spPr bwMode="auto">
          <a:xfrm rot="578651">
            <a:off x="7956550" y="188913"/>
            <a:ext cx="863600" cy="1944688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隶书" pitchFamily="49" charset="-122"/>
                <a:cs typeface="+mn-cs"/>
              </a:rPr>
              <a:t>小结</a:t>
            </a:r>
            <a:endParaRPr kumimoji="0" lang="zh-CN" altLang="en-US" sz="36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隶书" pitchFamily="49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894978">
                                            <p:txEl>
                                              <p:charRg st="0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894978">
                                            <p:txEl>
                                              <p:charRg st="34" end="8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894978">
                                            <p:txEl>
                                              <p:charRg st="83" end="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894978">
                                            <p:txEl>
                                              <p:charRg st="95" end="1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978">
                                            <p:txEl>
                                              <p:charRg st="113" end="1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96002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300" dirty="0"/>
              <a:t>因着撒但的背叛，神所造的天地就受到玷污，所以，当时的天地也受到神的审判；</a:t>
            </a:r>
            <a:endParaRPr lang="zh-CN" altLang="en-US" sz="3300" dirty="0"/>
          </a:p>
          <a:p>
            <a:pPr eaLnBrk="1" hangingPunct="1"/>
            <a:endParaRPr lang="zh-CN" altLang="en-US" sz="1400" dirty="0"/>
          </a:p>
        </p:txBody>
      </p:sp>
      <p:sp>
        <p:nvSpPr>
          <p:cNvPr id="47107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撒但背叛的结果</a:t>
            </a:r>
            <a:endParaRPr lang="zh-CN" altLang="en-US" sz="5000" dirty="0">
              <a:ea typeface="隶书" pitchFamily="49" charset="-122"/>
            </a:endParaRPr>
          </a:p>
        </p:txBody>
      </p:sp>
      <p:pic>
        <p:nvPicPr>
          <p:cNvPr id="4" name="图片 3" descr="meitu_00001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357438"/>
            <a:ext cx="6000750" cy="450056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002">
                                            <p:txEl>
                                              <p:charRg st="0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Rectangle 3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撒但的意思就是</a:t>
            </a:r>
            <a:r>
              <a:rPr lang="zh-CN" altLang="en-US" sz="3200" dirty="0">
                <a:latin typeface="宋体" panose="02010600030101010101" pitchFamily="2" charset="-122"/>
              </a:rPr>
              <a:t>“</a:t>
            </a:r>
            <a:r>
              <a:rPr lang="zh-CN" altLang="en-US" sz="3200" dirty="0"/>
              <a:t>敌对者</a:t>
            </a:r>
            <a:r>
              <a:rPr lang="zh-CN" altLang="en-US" sz="3200" dirty="0">
                <a:latin typeface="宋体" panose="02010600030101010101" pitchFamily="2" charset="-122"/>
              </a:rPr>
              <a:t>”</a:t>
            </a:r>
            <a:r>
              <a:rPr lang="zh-CN" altLang="en-US" sz="3200" dirty="0"/>
              <a:t>；</a:t>
            </a:r>
            <a:endParaRPr lang="zh-CN" altLang="en-US" sz="3200" dirty="0"/>
          </a:p>
          <a:p>
            <a:pPr eaLnBrk="1" hangingPunct="1"/>
            <a:r>
              <a:rPr lang="zh-CN" altLang="en-US" sz="3200" dirty="0"/>
              <a:t>撒但原是神创造地以前所创造的一个天使，且被立为众天使之首；</a:t>
            </a:r>
            <a:endParaRPr lang="zh-CN" altLang="en-US" sz="3200" dirty="0"/>
          </a:p>
          <a:p>
            <a:pPr eaLnBrk="1" hangingPunct="1">
              <a:buNone/>
            </a:pPr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400" dirty="0"/>
              <a:t>    </a:t>
            </a:r>
            <a:r>
              <a:rPr lang="zh-CN" altLang="en-US" sz="2800" dirty="0"/>
              <a:t>赛十四</a:t>
            </a:r>
            <a:r>
              <a:rPr lang="en-US" altLang="zh-CN" sz="2800" dirty="0"/>
              <a:t>12   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明亮之星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早晨之子阿，</a:t>
            </a:r>
            <a:r>
              <a:rPr lang="zh-CN" altLang="zh-CN" dirty="0">
                <a:ea typeface="楷体_GB2312" pitchFamily="49" charset="-122"/>
              </a:rPr>
              <a:t>…</a:t>
            </a:r>
            <a:r>
              <a:rPr lang="en-US" altLang="zh-CN" sz="2800" dirty="0">
                <a:latin typeface="楷体_GB2312" pitchFamily="49" charset="-122"/>
                <a:ea typeface="楷体_GB2312" pitchFamily="49" charset="-122"/>
              </a:rPr>
              <a:t> </a:t>
            </a:r>
            <a:endParaRPr lang="en-US" altLang="zh-CN" sz="3200" dirty="0">
              <a:latin typeface="楷体_GB2312" pitchFamily="49" charset="-122"/>
              <a:ea typeface="楷体_GB2312" pitchFamily="49" charset="-122"/>
            </a:endParaRPr>
          </a:p>
          <a:p>
            <a:pPr algn="r" eaLnBrk="1" hangingPunct="1"/>
            <a:endParaRPr lang="en-US" altLang="zh-CN" dirty="0"/>
          </a:p>
        </p:txBody>
      </p:sp>
      <p:sp>
        <p:nvSpPr>
          <p:cNvPr id="12291" name="Rectangle 2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撒但原来的身份</a:t>
            </a:r>
            <a:endParaRPr lang="zh-CN" altLang="en-US" sz="5000" dirty="0">
              <a:ea typeface="隶书" pitchFamily="49" charset="-122"/>
            </a:endParaRPr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96002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300" dirty="0"/>
              <a:t>因着撒但的背叛，神所造的天地就受到玷污，所以，当时的天地也受到神的审判；</a:t>
            </a:r>
            <a:endParaRPr lang="zh-CN" altLang="en-US" sz="3300" dirty="0"/>
          </a:p>
          <a:p>
            <a:pPr eaLnBrk="1" hangingPunct="1"/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900" dirty="0"/>
              <a:t>     创一</a:t>
            </a:r>
            <a:r>
              <a:rPr lang="en-US" altLang="zh-CN" sz="2900" dirty="0"/>
              <a:t>1     </a:t>
            </a:r>
            <a:r>
              <a:rPr lang="zh-CN" altLang="en-US" dirty="0">
                <a:ea typeface="楷体_GB2312" pitchFamily="49" charset="-122"/>
              </a:rPr>
              <a:t>起初神创造天地。</a:t>
            </a:r>
            <a:endParaRPr lang="zh-CN" altLang="en-US" dirty="0">
              <a:ea typeface="楷体_GB2312" pitchFamily="49" charset="-122"/>
            </a:endParaRPr>
          </a:p>
          <a:p>
            <a:pPr eaLnBrk="1" hangingPunct="1">
              <a:buNone/>
            </a:pPr>
            <a:r>
              <a:rPr lang="zh-CN" altLang="en-US" dirty="0"/>
              <a:t>     创一</a:t>
            </a:r>
            <a:r>
              <a:rPr lang="en-US" altLang="zh-CN" dirty="0"/>
              <a:t>2   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地是空虚混沌，渊面黑暗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.</a:t>
            </a:r>
            <a:r>
              <a:rPr lang="en-US" altLang="zh-CN" dirty="0">
                <a:ea typeface="楷体_GB2312" pitchFamily="49" charset="-122"/>
              </a:rPr>
              <a:t>…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。</a:t>
            </a: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48131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撒但背叛的结果</a:t>
            </a:r>
            <a:endParaRPr lang="zh-CN" altLang="en-US" sz="5000" dirty="0">
              <a:ea typeface="隶书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002">
                                            <p:txEl>
                                              <p:charRg st="38" end="6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002">
                                            <p:txEl>
                                              <p:charRg st="60" end="8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9154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300" dirty="0"/>
              <a:t>因着撒但的背叛，神所造的天地就受到玷污，所以，当时的天地也受到神的审判；</a:t>
            </a:r>
            <a:endParaRPr lang="zh-CN" altLang="en-US" sz="3300" dirty="0"/>
          </a:p>
          <a:p>
            <a:pPr eaLnBrk="1" hangingPunct="1"/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900" dirty="0"/>
              <a:t>     创一</a:t>
            </a:r>
            <a:r>
              <a:rPr lang="en-US" altLang="zh-CN" sz="2900" dirty="0"/>
              <a:t>1     </a:t>
            </a:r>
            <a:r>
              <a:rPr lang="zh-CN" altLang="en-US" dirty="0">
                <a:ea typeface="楷体_GB2312" pitchFamily="49" charset="-122"/>
              </a:rPr>
              <a:t>起初神创造天地。</a:t>
            </a:r>
            <a:endParaRPr lang="zh-CN" altLang="en-US" dirty="0">
              <a:ea typeface="楷体_GB2312" pitchFamily="49" charset="-122"/>
            </a:endParaRPr>
          </a:p>
          <a:p>
            <a:pPr eaLnBrk="1" hangingPunct="1">
              <a:buNone/>
            </a:pPr>
            <a:r>
              <a:rPr lang="zh-CN" altLang="en-US" dirty="0"/>
              <a:t>     创一</a:t>
            </a:r>
            <a:r>
              <a:rPr lang="en-US" altLang="zh-CN" dirty="0"/>
              <a:t>2   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地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是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空虚混沌，渊面黑暗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.</a:t>
            </a:r>
            <a:r>
              <a:rPr lang="en-US" altLang="zh-CN" dirty="0">
                <a:ea typeface="楷体_GB2312" pitchFamily="49" charset="-122"/>
              </a:rPr>
              <a:t>…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。</a:t>
            </a: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49155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撒但背叛的结果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949252" name="AutoShape 4"/>
          <p:cNvSpPr/>
          <p:nvPr/>
        </p:nvSpPr>
        <p:spPr>
          <a:xfrm>
            <a:off x="2071688" y="4149725"/>
            <a:ext cx="6677025" cy="1871663"/>
          </a:xfrm>
          <a:prstGeom prst="wedgeRectCallout">
            <a:avLst>
              <a:gd name="adj1" fmla="val -34403"/>
              <a:gd name="adj2" fmla="val -72523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 pitchFamily="34" charset="0"/>
                <a:ea typeface="仿宋_GB2312" pitchFamily="49" charset="-122"/>
              </a:rPr>
              <a:t>这个“是”字（</a:t>
            </a:r>
            <a:r>
              <a:rPr lang="en-US" altLang="zh-CN" sz="2800" dirty="0">
                <a:solidFill>
                  <a:schemeClr val="bg1"/>
                </a:solidFill>
                <a:latin typeface="Arial" panose="020B0604020202020204" pitchFamily="34" charset="0"/>
                <a:ea typeface="仿宋_GB2312" pitchFamily="49" charset="-122"/>
              </a:rPr>
              <a:t>Hayah, Strong #1961</a:t>
            </a:r>
            <a:r>
              <a:rPr lang="zh-CN" altLang="en-US" sz="2800" dirty="0">
                <a:solidFill>
                  <a:schemeClr val="bg1"/>
                </a:solidFill>
                <a:latin typeface="Arial" panose="020B0604020202020204" pitchFamily="34" charset="0"/>
                <a:ea typeface="仿宋_GB2312" pitchFamily="49" charset="-122"/>
              </a:rPr>
              <a:t>）原文应该是“变为” （</a:t>
            </a:r>
            <a:r>
              <a:rPr lang="en-US" altLang="zh-CN" sz="2800" dirty="0">
                <a:solidFill>
                  <a:schemeClr val="bg1"/>
                </a:solidFill>
                <a:latin typeface="Arial" panose="020B0604020202020204" pitchFamily="34" charset="0"/>
                <a:ea typeface="仿宋_GB2312" pitchFamily="49" charset="-122"/>
              </a:rPr>
              <a:t>become</a:t>
            </a:r>
            <a:r>
              <a:rPr lang="zh-CN" altLang="en-US" sz="2800" dirty="0">
                <a:solidFill>
                  <a:schemeClr val="bg1"/>
                </a:solidFill>
                <a:latin typeface="Arial" panose="020B0604020202020204" pitchFamily="34" charset="0"/>
                <a:ea typeface="仿宋_GB2312" pitchFamily="49" charset="-122"/>
              </a:rPr>
              <a:t>）。这字与创世纪后来说到罗得的妻子“变</a:t>
            </a:r>
            <a:r>
              <a:rPr lang="zh-CN" altLang="zh-CN" sz="2800" dirty="0">
                <a:solidFill>
                  <a:schemeClr val="bg1"/>
                </a:solidFill>
                <a:latin typeface="Arial" panose="020B0604020202020204" pitchFamily="34" charset="0"/>
                <a:ea typeface="仿宋_GB2312" pitchFamily="49" charset="-122"/>
              </a:rPr>
              <a:t>成了一根盐柱”的“变”同字</a:t>
            </a:r>
            <a:r>
              <a:rPr lang="zh-CN" altLang="en-US" sz="2800" dirty="0">
                <a:solidFill>
                  <a:schemeClr val="bg1"/>
                </a:solidFill>
                <a:latin typeface="Arial" panose="020B0604020202020204" pitchFamily="34" charset="0"/>
                <a:ea typeface="仿宋_GB2312" pitchFamily="49" charset="-122"/>
              </a:rPr>
              <a:t>。</a:t>
            </a:r>
            <a:endParaRPr lang="zh-CN" altLang="en-US" sz="2800" dirty="0">
              <a:solidFill>
                <a:schemeClr val="bg1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9252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0178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300" dirty="0"/>
              <a:t>因着撒但的背叛，神所造的天地就受到玷污，所以，当时的天地也受到神的审判；</a:t>
            </a:r>
            <a:endParaRPr lang="zh-CN" altLang="en-US" sz="3300" dirty="0"/>
          </a:p>
          <a:p>
            <a:pPr eaLnBrk="1" hangingPunct="1"/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900" dirty="0"/>
              <a:t>     创一</a:t>
            </a:r>
            <a:r>
              <a:rPr lang="en-US" altLang="zh-CN" sz="2900" dirty="0"/>
              <a:t>1     </a:t>
            </a:r>
            <a:r>
              <a:rPr lang="zh-CN" altLang="en-US" dirty="0">
                <a:ea typeface="楷体_GB2312" pitchFamily="49" charset="-122"/>
              </a:rPr>
              <a:t>起初神创造天地。</a:t>
            </a:r>
            <a:endParaRPr lang="zh-CN" altLang="en-US" dirty="0">
              <a:ea typeface="楷体_GB2312" pitchFamily="49" charset="-122"/>
            </a:endParaRPr>
          </a:p>
          <a:p>
            <a:pPr eaLnBrk="1" hangingPunct="1">
              <a:buNone/>
            </a:pPr>
            <a:r>
              <a:rPr lang="zh-CN" altLang="en-US" dirty="0"/>
              <a:t>     创一</a:t>
            </a:r>
            <a:r>
              <a:rPr lang="en-US" altLang="zh-CN" dirty="0"/>
              <a:t>2   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地是空虚混沌，渊面黑暗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.</a:t>
            </a:r>
            <a:r>
              <a:rPr lang="en-US" altLang="zh-CN" dirty="0">
                <a:ea typeface="楷体_GB2312" pitchFamily="49" charset="-122"/>
              </a:rPr>
              <a:t>…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。</a:t>
            </a: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50179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撒但背叛的结果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50180" name="AutoShape 4"/>
          <p:cNvSpPr/>
          <p:nvPr/>
        </p:nvSpPr>
        <p:spPr>
          <a:xfrm>
            <a:off x="468313" y="4149725"/>
            <a:ext cx="3746500" cy="1439863"/>
          </a:xfrm>
          <a:prstGeom prst="wedgeRectCallout">
            <a:avLst>
              <a:gd name="adj1" fmla="val -542"/>
              <a:gd name="adj2" fmla="val -95444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 pitchFamily="34" charset="0"/>
                <a:ea typeface="仿宋_GB2312" pitchFamily="49" charset="-122"/>
              </a:rPr>
              <a:t>在这两节之间，还有一个联系词：“而”或者 “但”字。</a:t>
            </a:r>
            <a:endParaRPr lang="zh-CN" altLang="en-US" sz="2800" dirty="0">
              <a:solidFill>
                <a:schemeClr val="bg1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52322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300" dirty="0"/>
              <a:t>因着撒但的背叛，神所造的天地就受到玷污，所以，当时的天地也受到神的审判；</a:t>
            </a:r>
            <a:endParaRPr lang="zh-CN" altLang="en-US" sz="3300" dirty="0"/>
          </a:p>
          <a:p>
            <a:pPr eaLnBrk="1" hangingPunct="1"/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900" dirty="0"/>
              <a:t>   </a:t>
            </a:r>
            <a:r>
              <a:rPr lang="zh-CN" altLang="en-US" dirty="0"/>
              <a:t>创一</a:t>
            </a:r>
            <a:r>
              <a:rPr lang="en-US" altLang="zh-CN" dirty="0"/>
              <a:t>1</a:t>
            </a:r>
            <a:r>
              <a:rPr lang="en-US" altLang="zh-CN" sz="2900" dirty="0"/>
              <a:t>     </a:t>
            </a:r>
            <a:r>
              <a:rPr lang="zh-CN" altLang="en-US" dirty="0">
                <a:ea typeface="楷体_GB2312" pitchFamily="49" charset="-122"/>
              </a:rPr>
              <a:t>起初神创造天地。</a:t>
            </a:r>
            <a:endParaRPr lang="zh-CN" altLang="en-US" dirty="0">
              <a:ea typeface="楷体_GB2312" pitchFamily="49" charset="-122"/>
            </a:endParaRPr>
          </a:p>
          <a:p>
            <a:pPr eaLnBrk="1" hangingPunct="1">
              <a:buNone/>
            </a:pPr>
            <a:r>
              <a:rPr lang="zh-CN" altLang="en-US" sz="2900" dirty="0"/>
              <a:t>   创一</a:t>
            </a:r>
            <a:r>
              <a:rPr lang="en-US" altLang="zh-CN" sz="2900" dirty="0"/>
              <a:t>2</a:t>
            </a:r>
            <a:r>
              <a:rPr lang="en-US" altLang="zh-CN" dirty="0"/>
              <a:t>     </a:t>
            </a:r>
            <a:r>
              <a:rPr lang="zh-CN" altLang="en-US" b="1" u="sng" dirty="0">
                <a:ea typeface="楷体_GB2312" pitchFamily="49" charset="-122"/>
              </a:rPr>
              <a:t>而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地变为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空虚混沌，渊面黑暗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.</a:t>
            </a:r>
            <a:r>
              <a:rPr lang="en-US" altLang="zh-CN" dirty="0">
                <a:ea typeface="楷体_GB2312" pitchFamily="49" charset="-122"/>
              </a:rPr>
              <a:t>…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。</a:t>
            </a: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51203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撒但背叛的结果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952324" name="AutoShape 4"/>
          <p:cNvSpPr/>
          <p:nvPr/>
        </p:nvSpPr>
        <p:spPr>
          <a:xfrm>
            <a:off x="179388" y="4221163"/>
            <a:ext cx="3097212" cy="1079500"/>
          </a:xfrm>
          <a:prstGeom prst="wedgeRectCallout">
            <a:avLst>
              <a:gd name="adj1" fmla="val 40106"/>
              <a:gd name="adj2" fmla="val -98236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 pitchFamily="34" charset="0"/>
                <a:ea typeface="仿宋_GB2312" pitchFamily="49" charset="-122"/>
              </a:rPr>
              <a:t>按照原文，准确的翻译应该是</a:t>
            </a:r>
            <a:r>
              <a:rPr lang="en-US" altLang="zh-CN" dirty="0">
                <a:solidFill>
                  <a:schemeClr val="bg1"/>
                </a:solidFill>
                <a:latin typeface="Arial" panose="020B0604020202020204" pitchFamily="34" charset="0"/>
              </a:rPr>
              <a:t>……</a:t>
            </a:r>
            <a:endParaRPr lang="en-US" altLang="zh-CN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22">
                                            <p:txEl>
                                              <p:charRg st="58" end="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24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2226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300" dirty="0"/>
              <a:t>因着撒但的背叛，神所造的天地就受到玷污，所以，当时的天地也受到神的审判；</a:t>
            </a:r>
            <a:endParaRPr lang="zh-CN" altLang="en-US" sz="3300" dirty="0"/>
          </a:p>
          <a:p>
            <a:pPr eaLnBrk="1" hangingPunct="1"/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900" dirty="0"/>
              <a:t>   </a:t>
            </a:r>
            <a:r>
              <a:rPr lang="zh-CN" altLang="en-US" dirty="0"/>
              <a:t>创一</a:t>
            </a:r>
            <a:r>
              <a:rPr lang="en-US" altLang="zh-CN" dirty="0"/>
              <a:t>1</a:t>
            </a:r>
            <a:r>
              <a:rPr lang="en-US" altLang="zh-CN" sz="2900" dirty="0"/>
              <a:t>     </a:t>
            </a:r>
            <a:r>
              <a:rPr lang="zh-CN" altLang="en-US" b="1" u="sng" dirty="0">
                <a:ea typeface="楷体_GB2312" pitchFamily="49" charset="-122"/>
              </a:rPr>
              <a:t>起初神创造天地</a:t>
            </a:r>
            <a:r>
              <a:rPr lang="zh-CN" altLang="en-US" dirty="0">
                <a:ea typeface="楷体_GB2312" pitchFamily="49" charset="-122"/>
              </a:rPr>
              <a:t>。</a:t>
            </a:r>
            <a:endParaRPr lang="zh-CN" altLang="en-US" dirty="0">
              <a:ea typeface="楷体_GB2312" pitchFamily="49" charset="-122"/>
            </a:endParaRPr>
          </a:p>
          <a:p>
            <a:pPr eaLnBrk="1" hangingPunct="1">
              <a:buNone/>
            </a:pPr>
            <a:r>
              <a:rPr lang="zh-CN" altLang="en-US" sz="2900" dirty="0"/>
              <a:t>   创一</a:t>
            </a:r>
            <a:r>
              <a:rPr lang="en-US" altLang="zh-CN" sz="2900" dirty="0"/>
              <a:t>2</a:t>
            </a:r>
            <a:r>
              <a:rPr lang="en-US" altLang="zh-CN" dirty="0"/>
              <a:t>     </a:t>
            </a:r>
            <a:r>
              <a:rPr lang="zh-CN" altLang="en-US" dirty="0">
                <a:ea typeface="楷体_GB2312" pitchFamily="49" charset="-122"/>
              </a:rPr>
              <a:t>而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地变为空虚混沌，渊面黑暗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.</a:t>
            </a:r>
            <a:r>
              <a:rPr lang="en-US" altLang="zh-CN" dirty="0">
                <a:ea typeface="楷体_GB2312" pitchFamily="49" charset="-122"/>
              </a:rPr>
              <a:t>…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。</a:t>
            </a: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52227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撒但背叛的结果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953349" name="AutoShape 5"/>
          <p:cNvSpPr/>
          <p:nvPr/>
        </p:nvSpPr>
        <p:spPr>
          <a:xfrm>
            <a:off x="5292725" y="333375"/>
            <a:ext cx="3529013" cy="1366838"/>
          </a:xfrm>
          <a:prstGeom prst="wedgeRectCallout">
            <a:avLst>
              <a:gd name="adj1" fmla="val -94806"/>
              <a:gd name="adj2" fmla="val 127120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 pitchFamily="34" charset="0"/>
                <a:ea typeface="仿宋_GB2312" pitchFamily="49" charset="-122"/>
              </a:rPr>
              <a:t>这是神最初的创造。现在的天地是后来神所恢复的。</a:t>
            </a:r>
            <a:endParaRPr lang="zh-CN" altLang="en-US" sz="2800" dirty="0">
              <a:solidFill>
                <a:schemeClr val="bg1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3349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3250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300" dirty="0"/>
              <a:t>因着撒但的背叛，神所造的天地就受到玷污，所以，当时的天地也受到神的审判；</a:t>
            </a:r>
            <a:endParaRPr lang="zh-CN" altLang="en-US" sz="3300" dirty="0"/>
          </a:p>
          <a:p>
            <a:pPr eaLnBrk="1" hangingPunct="1"/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900" dirty="0"/>
              <a:t>   </a:t>
            </a:r>
            <a:r>
              <a:rPr lang="zh-CN" altLang="en-US" dirty="0"/>
              <a:t>创一</a:t>
            </a:r>
            <a:r>
              <a:rPr lang="en-US" altLang="zh-CN" dirty="0"/>
              <a:t>1</a:t>
            </a:r>
            <a:r>
              <a:rPr lang="en-US" altLang="zh-CN" sz="2900" dirty="0"/>
              <a:t>     </a:t>
            </a:r>
            <a:r>
              <a:rPr lang="zh-CN" altLang="en-US" dirty="0">
                <a:ea typeface="楷体_GB2312" pitchFamily="49" charset="-122"/>
              </a:rPr>
              <a:t>起初神创造天地。</a:t>
            </a:r>
            <a:endParaRPr lang="zh-CN" altLang="en-US" dirty="0">
              <a:ea typeface="楷体_GB2312" pitchFamily="49" charset="-122"/>
            </a:endParaRPr>
          </a:p>
          <a:p>
            <a:pPr eaLnBrk="1" hangingPunct="1">
              <a:buNone/>
            </a:pPr>
            <a:endParaRPr lang="zh-CN" altLang="en-US" dirty="0">
              <a:ea typeface="楷体_GB2312" pitchFamily="49" charset="-122"/>
            </a:endParaRPr>
          </a:p>
          <a:p>
            <a:pPr eaLnBrk="1" hangingPunct="1">
              <a:buNone/>
            </a:pPr>
            <a:r>
              <a:rPr lang="zh-CN" altLang="en-US" sz="2900" dirty="0"/>
              <a:t>   创一</a:t>
            </a:r>
            <a:r>
              <a:rPr lang="en-US" altLang="zh-CN" sz="2900" dirty="0"/>
              <a:t>2</a:t>
            </a:r>
            <a:r>
              <a:rPr lang="en-US" altLang="zh-CN" dirty="0"/>
              <a:t>     </a:t>
            </a:r>
            <a:r>
              <a:rPr lang="zh-CN" altLang="en-US" dirty="0">
                <a:ea typeface="楷体_GB2312" pitchFamily="49" charset="-122"/>
              </a:rPr>
              <a:t>而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地变为空虚混沌，渊面黑暗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.</a:t>
            </a:r>
            <a:r>
              <a:rPr lang="en-US" altLang="zh-CN" dirty="0">
                <a:ea typeface="楷体_GB2312" pitchFamily="49" charset="-122"/>
              </a:rPr>
              <a:t>…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。</a:t>
            </a: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53251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撒但背叛的结果</a:t>
            </a:r>
            <a:endParaRPr lang="zh-CN" altLang="en-US" sz="5000" dirty="0">
              <a:ea typeface="隶书" pitchFamily="49" charset="-122"/>
            </a:endParaRPr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4274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300" dirty="0"/>
              <a:t>因着撒但的背叛，神所造的天地就受到玷污，所以，当时的天地也受到神的审判；</a:t>
            </a:r>
            <a:endParaRPr lang="zh-CN" altLang="en-US" sz="3300" dirty="0"/>
          </a:p>
          <a:p>
            <a:pPr eaLnBrk="1" hangingPunct="1"/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900" dirty="0"/>
              <a:t>   </a:t>
            </a:r>
            <a:r>
              <a:rPr lang="zh-CN" altLang="en-US" dirty="0"/>
              <a:t>创一</a:t>
            </a:r>
            <a:r>
              <a:rPr lang="en-US" altLang="zh-CN" dirty="0"/>
              <a:t>1</a:t>
            </a:r>
            <a:r>
              <a:rPr lang="en-US" altLang="zh-CN" sz="2900" dirty="0"/>
              <a:t>     </a:t>
            </a:r>
            <a:r>
              <a:rPr lang="zh-CN" altLang="en-US" dirty="0">
                <a:ea typeface="楷体_GB2312" pitchFamily="49" charset="-122"/>
              </a:rPr>
              <a:t>起初神创造天地。</a:t>
            </a:r>
            <a:endParaRPr lang="zh-CN" altLang="en-US" dirty="0">
              <a:ea typeface="楷体_GB2312" pitchFamily="49" charset="-122"/>
            </a:endParaRPr>
          </a:p>
          <a:p>
            <a:pPr eaLnBrk="1" hangingPunct="1">
              <a:buNone/>
            </a:pPr>
            <a:endParaRPr lang="zh-CN" altLang="en-US" dirty="0">
              <a:ea typeface="楷体_GB2312" pitchFamily="49" charset="-122"/>
            </a:endParaRPr>
          </a:p>
          <a:p>
            <a:pPr eaLnBrk="1" hangingPunct="1">
              <a:buNone/>
            </a:pPr>
            <a:endParaRPr lang="zh-CN" altLang="en-US" dirty="0">
              <a:ea typeface="楷体_GB2312" pitchFamily="49" charset="-122"/>
            </a:endParaRPr>
          </a:p>
          <a:p>
            <a:pPr eaLnBrk="1" hangingPunct="1">
              <a:buNone/>
            </a:pPr>
            <a:r>
              <a:rPr lang="zh-CN" altLang="en-US" sz="2900" dirty="0"/>
              <a:t>   创一</a:t>
            </a:r>
            <a:r>
              <a:rPr lang="en-US" altLang="zh-CN" sz="2900" dirty="0"/>
              <a:t>2</a:t>
            </a:r>
            <a:r>
              <a:rPr lang="en-US" altLang="zh-CN" dirty="0"/>
              <a:t>     </a:t>
            </a:r>
            <a:r>
              <a:rPr lang="zh-CN" altLang="en-US" dirty="0">
                <a:ea typeface="楷体_GB2312" pitchFamily="49" charset="-122"/>
              </a:rPr>
              <a:t>而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地变为空虚混沌，渊面黑暗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.</a:t>
            </a:r>
            <a:r>
              <a:rPr lang="en-US" altLang="zh-CN" dirty="0">
                <a:ea typeface="楷体_GB2312" pitchFamily="49" charset="-122"/>
              </a:rPr>
              <a:t>…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。</a:t>
            </a: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54275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撒但背叛的结果</a:t>
            </a:r>
            <a:endParaRPr lang="zh-CN" altLang="en-US" sz="5000" dirty="0">
              <a:ea typeface="隶书" pitchFamily="49" charset="-122"/>
            </a:endParaRPr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5298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300" dirty="0"/>
              <a:t>因着撒但的背叛，神所造的天地就受到玷污，所以，当时的天地也受到神的审判；</a:t>
            </a:r>
            <a:endParaRPr lang="zh-CN" altLang="en-US" sz="3300" dirty="0"/>
          </a:p>
          <a:p>
            <a:pPr eaLnBrk="1" hangingPunct="1"/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900" dirty="0"/>
              <a:t>   </a:t>
            </a:r>
            <a:r>
              <a:rPr lang="zh-CN" altLang="en-US" dirty="0"/>
              <a:t>创一</a:t>
            </a:r>
            <a:r>
              <a:rPr lang="en-US" altLang="zh-CN" dirty="0"/>
              <a:t>1</a:t>
            </a:r>
            <a:r>
              <a:rPr lang="en-US" altLang="zh-CN" sz="2900" dirty="0"/>
              <a:t>     </a:t>
            </a:r>
            <a:r>
              <a:rPr lang="zh-CN" altLang="en-US" dirty="0">
                <a:ea typeface="楷体_GB2312" pitchFamily="49" charset="-122"/>
              </a:rPr>
              <a:t>起初神创造天地。</a:t>
            </a:r>
            <a:endParaRPr lang="zh-CN" altLang="en-US" dirty="0">
              <a:ea typeface="楷体_GB2312" pitchFamily="49" charset="-122"/>
            </a:endParaRPr>
          </a:p>
          <a:p>
            <a:pPr eaLnBrk="1" hangingPunct="1">
              <a:buNone/>
            </a:pPr>
            <a:endParaRPr lang="zh-CN" altLang="en-US" dirty="0">
              <a:ea typeface="楷体_GB2312" pitchFamily="49" charset="-122"/>
            </a:endParaRPr>
          </a:p>
          <a:p>
            <a:pPr eaLnBrk="1" hangingPunct="1">
              <a:buNone/>
            </a:pPr>
            <a:endParaRPr lang="zh-CN" altLang="en-US" dirty="0">
              <a:ea typeface="楷体_GB2312" pitchFamily="49" charset="-122"/>
            </a:endParaRPr>
          </a:p>
          <a:p>
            <a:pPr eaLnBrk="1" hangingPunct="1">
              <a:buNone/>
            </a:pPr>
            <a:endParaRPr lang="zh-CN" altLang="en-US" dirty="0">
              <a:ea typeface="楷体_GB2312" pitchFamily="49" charset="-122"/>
            </a:endParaRPr>
          </a:p>
          <a:p>
            <a:pPr eaLnBrk="1" hangingPunct="1">
              <a:buNone/>
            </a:pPr>
            <a:r>
              <a:rPr lang="zh-CN" altLang="en-US" sz="2900" dirty="0"/>
              <a:t>   创一</a:t>
            </a:r>
            <a:r>
              <a:rPr lang="en-US" altLang="zh-CN" sz="2900" dirty="0"/>
              <a:t>2</a:t>
            </a:r>
            <a:r>
              <a:rPr lang="en-US" altLang="zh-CN" dirty="0"/>
              <a:t>     </a:t>
            </a:r>
            <a:r>
              <a:rPr lang="zh-CN" altLang="en-US" dirty="0">
                <a:ea typeface="楷体_GB2312" pitchFamily="49" charset="-122"/>
              </a:rPr>
              <a:t>而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地变为空虚混沌，渊面黑暗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.</a:t>
            </a:r>
            <a:r>
              <a:rPr lang="en-US" altLang="zh-CN" dirty="0">
                <a:ea typeface="楷体_GB2312" pitchFamily="49" charset="-122"/>
              </a:rPr>
              <a:t>…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。</a:t>
            </a: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55299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撒但背叛的结果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956420" name="AutoShape 4"/>
          <p:cNvSpPr/>
          <p:nvPr/>
        </p:nvSpPr>
        <p:spPr>
          <a:xfrm>
            <a:off x="1979613" y="3284538"/>
            <a:ext cx="5905500" cy="1439862"/>
          </a:xfrm>
          <a:prstGeom prst="wedgeRectCallout">
            <a:avLst>
              <a:gd name="adj1" fmla="val -55778"/>
              <a:gd name="adj2" fmla="val -30046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 pitchFamily="34" charset="0"/>
                <a:ea typeface="仿宋_GB2312" pitchFamily="49" charset="-122"/>
              </a:rPr>
              <a:t>在这两节之间，有一个漫长的间隔。在这段间隔里，发生了撒但的背叛和神的审判。</a:t>
            </a:r>
            <a:endParaRPr lang="zh-CN" altLang="en-US" sz="2800" dirty="0">
              <a:solidFill>
                <a:schemeClr val="bg1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  <p:sp>
        <p:nvSpPr>
          <p:cNvPr id="956421" name="AutoShape 5"/>
          <p:cNvSpPr/>
          <p:nvPr/>
        </p:nvSpPr>
        <p:spPr>
          <a:xfrm>
            <a:off x="4356100" y="5661025"/>
            <a:ext cx="3529013" cy="962025"/>
          </a:xfrm>
          <a:prstGeom prst="wedgeRectCallout">
            <a:avLst>
              <a:gd name="adj1" fmla="val -28454"/>
              <a:gd name="adj2" fmla="val -87625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 pitchFamily="34" charset="0"/>
                <a:ea typeface="仿宋_GB2312" pitchFamily="49" charset="-122"/>
              </a:rPr>
              <a:t>这是经过神的审判之后，地的荒凉情形。</a:t>
            </a:r>
            <a:endParaRPr lang="zh-CN" altLang="en-US" sz="2800" dirty="0">
              <a:solidFill>
                <a:schemeClr val="bg1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6420" grpId="0" animBg="1"/>
      <p:bldP spid="956421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6322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300" dirty="0"/>
              <a:t>因着撒但的背叛，神所造的天地就受到玷污，所以，当时的天地也受到神的审判；</a:t>
            </a:r>
            <a:endParaRPr lang="zh-CN" altLang="en-US" sz="3300" dirty="0"/>
          </a:p>
          <a:p>
            <a:pPr eaLnBrk="1" hangingPunct="1"/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900" dirty="0"/>
              <a:t>   </a:t>
            </a:r>
            <a:r>
              <a:rPr lang="zh-CN" altLang="en-US" dirty="0"/>
              <a:t>创一</a:t>
            </a:r>
            <a:r>
              <a:rPr lang="en-US" altLang="zh-CN" dirty="0"/>
              <a:t>1</a:t>
            </a:r>
            <a:r>
              <a:rPr lang="en-US" altLang="zh-CN" sz="2900" dirty="0"/>
              <a:t>     </a:t>
            </a:r>
            <a:r>
              <a:rPr lang="zh-CN" altLang="en-US" dirty="0">
                <a:ea typeface="楷体_GB2312" pitchFamily="49" charset="-122"/>
              </a:rPr>
              <a:t>起初神创造天地。</a:t>
            </a:r>
            <a:endParaRPr lang="zh-CN" altLang="en-US" dirty="0">
              <a:ea typeface="楷体_GB2312" pitchFamily="49" charset="-122"/>
            </a:endParaRPr>
          </a:p>
          <a:p>
            <a:pPr eaLnBrk="1" hangingPunct="1">
              <a:buNone/>
            </a:pPr>
            <a:endParaRPr lang="zh-CN" altLang="en-US" dirty="0">
              <a:ea typeface="楷体_GB2312" pitchFamily="49" charset="-122"/>
            </a:endParaRPr>
          </a:p>
          <a:p>
            <a:pPr eaLnBrk="1" hangingPunct="1">
              <a:buNone/>
            </a:pPr>
            <a:endParaRPr lang="zh-CN" altLang="en-US" dirty="0">
              <a:ea typeface="楷体_GB2312" pitchFamily="49" charset="-122"/>
            </a:endParaRPr>
          </a:p>
          <a:p>
            <a:pPr eaLnBrk="1" hangingPunct="1">
              <a:buNone/>
            </a:pPr>
            <a:endParaRPr lang="zh-CN" altLang="en-US" dirty="0">
              <a:ea typeface="楷体_GB2312" pitchFamily="49" charset="-122"/>
            </a:endParaRPr>
          </a:p>
          <a:p>
            <a:pPr eaLnBrk="1" hangingPunct="1">
              <a:buNone/>
            </a:pPr>
            <a:r>
              <a:rPr lang="zh-CN" altLang="en-US" sz="2900" dirty="0"/>
              <a:t>   创一</a:t>
            </a:r>
            <a:r>
              <a:rPr lang="en-US" altLang="zh-CN" sz="2900" dirty="0"/>
              <a:t>2</a:t>
            </a:r>
            <a:r>
              <a:rPr lang="en-US" altLang="zh-CN" dirty="0"/>
              <a:t>     </a:t>
            </a:r>
            <a:r>
              <a:rPr lang="zh-CN" altLang="en-US" dirty="0">
                <a:ea typeface="楷体_GB2312" pitchFamily="49" charset="-122"/>
              </a:rPr>
              <a:t>而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地变为空虚混沌，渊面黑暗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.</a:t>
            </a:r>
            <a:r>
              <a:rPr lang="en-US" altLang="zh-CN" dirty="0">
                <a:ea typeface="楷体_GB2312" pitchFamily="49" charset="-122"/>
              </a:rPr>
              <a:t>…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。</a:t>
            </a: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56323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撒但背叛的结果</a:t>
            </a:r>
            <a:endParaRPr lang="zh-CN" altLang="en-US" sz="5000" dirty="0">
              <a:ea typeface="隶书" pitchFamily="49" charset="-122"/>
            </a:endParaRPr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7346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300" dirty="0"/>
              <a:t>因着撒但的背叛，神所造的天地就受到玷污，所以，当时的天地也受到神的审判；</a:t>
            </a:r>
            <a:endParaRPr lang="zh-CN" altLang="en-US" sz="3300" dirty="0"/>
          </a:p>
          <a:p>
            <a:pPr eaLnBrk="1" hangingPunct="1"/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900" dirty="0"/>
              <a:t>   </a:t>
            </a:r>
            <a:r>
              <a:rPr lang="zh-CN" altLang="en-US" dirty="0"/>
              <a:t>创一</a:t>
            </a:r>
            <a:r>
              <a:rPr lang="en-US" altLang="zh-CN" dirty="0"/>
              <a:t>1</a:t>
            </a:r>
            <a:r>
              <a:rPr lang="en-US" altLang="zh-CN" sz="2900" dirty="0"/>
              <a:t>     </a:t>
            </a:r>
            <a:r>
              <a:rPr lang="zh-CN" altLang="en-US" dirty="0">
                <a:ea typeface="楷体_GB2312" pitchFamily="49" charset="-122"/>
              </a:rPr>
              <a:t>起初神创造天地。</a:t>
            </a:r>
            <a:endParaRPr lang="zh-CN" altLang="en-US" dirty="0">
              <a:ea typeface="楷体_GB2312" pitchFamily="49" charset="-122"/>
            </a:endParaRPr>
          </a:p>
          <a:p>
            <a:pPr eaLnBrk="1" hangingPunct="1">
              <a:buNone/>
            </a:pPr>
            <a:endParaRPr lang="zh-CN" altLang="en-US" dirty="0">
              <a:ea typeface="楷体_GB2312" pitchFamily="49" charset="-122"/>
            </a:endParaRPr>
          </a:p>
          <a:p>
            <a:pPr eaLnBrk="1" hangingPunct="1">
              <a:buNone/>
            </a:pPr>
            <a:endParaRPr lang="zh-CN" altLang="en-US" dirty="0">
              <a:ea typeface="楷体_GB2312" pitchFamily="49" charset="-122"/>
            </a:endParaRPr>
          </a:p>
          <a:p>
            <a:pPr eaLnBrk="1" hangingPunct="1">
              <a:buNone/>
            </a:pPr>
            <a:r>
              <a:rPr lang="zh-CN" altLang="en-US" sz="2900" dirty="0"/>
              <a:t>   创一</a:t>
            </a:r>
            <a:r>
              <a:rPr lang="en-US" altLang="zh-CN" sz="2900" dirty="0"/>
              <a:t>2</a:t>
            </a:r>
            <a:r>
              <a:rPr lang="en-US" altLang="zh-CN" dirty="0"/>
              <a:t>     </a:t>
            </a:r>
            <a:r>
              <a:rPr lang="zh-CN" altLang="en-US" dirty="0">
                <a:ea typeface="楷体_GB2312" pitchFamily="49" charset="-122"/>
              </a:rPr>
              <a:t>而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地变为空虚混沌，渊面黑暗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.</a:t>
            </a:r>
            <a:r>
              <a:rPr lang="en-US" altLang="zh-CN" dirty="0">
                <a:ea typeface="楷体_GB2312" pitchFamily="49" charset="-122"/>
              </a:rPr>
              <a:t>…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。</a:t>
            </a: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57347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撒但背叛的结果</a:t>
            </a:r>
            <a:endParaRPr lang="zh-CN" altLang="en-US" sz="5000" dirty="0">
              <a:ea typeface="隶书" pitchFamily="49" charset="-122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Rectangle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撒但的意思就是</a:t>
            </a:r>
            <a:r>
              <a:rPr lang="zh-CN" altLang="en-US" sz="3200" dirty="0">
                <a:latin typeface="宋体" panose="02010600030101010101" pitchFamily="2" charset="-122"/>
              </a:rPr>
              <a:t>“</a:t>
            </a:r>
            <a:r>
              <a:rPr lang="zh-CN" altLang="en-US" sz="3200" dirty="0"/>
              <a:t>敌对者</a:t>
            </a:r>
            <a:r>
              <a:rPr lang="zh-CN" altLang="en-US" sz="3200" dirty="0">
                <a:latin typeface="宋体" panose="02010600030101010101" pitchFamily="2" charset="-122"/>
              </a:rPr>
              <a:t>”</a:t>
            </a:r>
            <a:r>
              <a:rPr lang="zh-CN" altLang="en-US" sz="3200" dirty="0"/>
              <a:t>；</a:t>
            </a:r>
            <a:endParaRPr lang="zh-CN" altLang="en-US" sz="3200" dirty="0"/>
          </a:p>
          <a:p>
            <a:pPr eaLnBrk="1" hangingPunct="1"/>
            <a:r>
              <a:rPr lang="zh-CN" altLang="en-US" sz="3200" dirty="0"/>
              <a:t>撒但原是神创造地以前所创造的一个天使，且被立为</a:t>
            </a:r>
            <a:r>
              <a:rPr lang="zh-CN" altLang="en-US" sz="3200" b="1" u="sng" dirty="0"/>
              <a:t>众天使之首</a:t>
            </a:r>
            <a:r>
              <a:rPr lang="zh-CN" altLang="en-US" sz="3200" dirty="0"/>
              <a:t>；</a:t>
            </a:r>
            <a:endParaRPr lang="zh-CN" altLang="en-US" sz="3200" dirty="0"/>
          </a:p>
          <a:p>
            <a:pPr eaLnBrk="1" hangingPunct="1">
              <a:buNone/>
            </a:pPr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800" dirty="0"/>
              <a:t>   赛十四</a:t>
            </a:r>
            <a:r>
              <a:rPr lang="en-US" altLang="zh-CN" sz="2800" dirty="0"/>
              <a:t>12    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明亮之星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早晨之子阿，</a:t>
            </a:r>
            <a:r>
              <a:rPr lang="zh-CN" altLang="zh-CN" sz="2800" dirty="0"/>
              <a:t>…</a:t>
            </a:r>
            <a:r>
              <a:rPr lang="en-US" altLang="zh-CN" sz="2800" dirty="0">
                <a:latin typeface="楷体_GB2312" pitchFamily="49" charset="-122"/>
                <a:ea typeface="楷体_GB2312" pitchFamily="49" charset="-122"/>
              </a:rPr>
              <a:t> </a:t>
            </a:r>
            <a:endParaRPr lang="en-US" altLang="zh-CN" sz="2800" dirty="0"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buNone/>
            </a:pPr>
            <a:endParaRPr lang="en-US" altLang="zh-CN" sz="2800" dirty="0"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buNone/>
            </a:pPr>
            <a:endParaRPr lang="en-US" altLang="zh-CN" sz="3200" dirty="0">
              <a:latin typeface="楷体_GB2312" pitchFamily="49" charset="-122"/>
              <a:ea typeface="楷体_GB2312" pitchFamily="49" charset="-122"/>
            </a:endParaRPr>
          </a:p>
          <a:p>
            <a:pPr algn="r" eaLnBrk="1" hangingPunct="1"/>
            <a:endParaRPr lang="en-US" altLang="zh-CN" dirty="0"/>
          </a:p>
        </p:txBody>
      </p:sp>
      <p:sp>
        <p:nvSpPr>
          <p:cNvPr id="13315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撒但原来的身份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851972" name="AutoShape 4"/>
          <p:cNvSpPr/>
          <p:nvPr/>
        </p:nvSpPr>
        <p:spPr>
          <a:xfrm>
            <a:off x="3203575" y="4581525"/>
            <a:ext cx="4752975" cy="1008063"/>
          </a:xfrm>
          <a:prstGeom prst="wedgeRectCallout">
            <a:avLst>
              <a:gd name="adj1" fmla="val -42620"/>
              <a:gd name="adj2" fmla="val -106694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 pitchFamily="34" charset="0"/>
                <a:ea typeface="仿宋_GB2312" pitchFamily="49" charset="-122"/>
              </a:rPr>
              <a:t>原意“启明星”，是众星之首。指撒但也是众天使之首。</a:t>
            </a:r>
            <a:endParaRPr lang="zh-CN" altLang="en-US" sz="2800" dirty="0">
              <a:solidFill>
                <a:schemeClr val="bg1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1972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8370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300" dirty="0"/>
              <a:t>因着撒但的背叛，神所造的天地就受到玷污，所以，当时的天地也受到神的审判；</a:t>
            </a:r>
            <a:endParaRPr lang="zh-CN" altLang="en-US" sz="3300" dirty="0"/>
          </a:p>
          <a:p>
            <a:pPr eaLnBrk="1" hangingPunct="1"/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900" dirty="0"/>
              <a:t>   </a:t>
            </a:r>
            <a:r>
              <a:rPr lang="zh-CN" altLang="en-US" dirty="0"/>
              <a:t>创一</a:t>
            </a:r>
            <a:r>
              <a:rPr lang="en-US" altLang="zh-CN" dirty="0"/>
              <a:t>1</a:t>
            </a:r>
            <a:r>
              <a:rPr lang="en-US" altLang="zh-CN" sz="2900" dirty="0"/>
              <a:t>     </a:t>
            </a:r>
            <a:r>
              <a:rPr lang="zh-CN" altLang="en-US" dirty="0">
                <a:ea typeface="楷体_GB2312" pitchFamily="49" charset="-122"/>
              </a:rPr>
              <a:t>起初神创造天地。</a:t>
            </a:r>
            <a:endParaRPr lang="zh-CN" altLang="en-US" dirty="0">
              <a:ea typeface="楷体_GB2312" pitchFamily="49" charset="-122"/>
            </a:endParaRPr>
          </a:p>
          <a:p>
            <a:pPr eaLnBrk="1" hangingPunct="1">
              <a:buNone/>
            </a:pPr>
            <a:endParaRPr lang="zh-CN" altLang="en-US" dirty="0">
              <a:ea typeface="楷体_GB2312" pitchFamily="49" charset="-122"/>
            </a:endParaRPr>
          </a:p>
          <a:p>
            <a:pPr eaLnBrk="1" hangingPunct="1">
              <a:buNone/>
            </a:pPr>
            <a:r>
              <a:rPr lang="zh-CN" altLang="en-US" sz="2900" dirty="0"/>
              <a:t>   创一</a:t>
            </a:r>
            <a:r>
              <a:rPr lang="en-US" altLang="zh-CN" sz="2900" dirty="0"/>
              <a:t>2</a:t>
            </a:r>
            <a:r>
              <a:rPr lang="en-US" altLang="zh-CN" dirty="0"/>
              <a:t>     </a:t>
            </a:r>
            <a:r>
              <a:rPr lang="zh-CN" altLang="en-US" dirty="0">
                <a:ea typeface="楷体_GB2312" pitchFamily="49" charset="-122"/>
              </a:rPr>
              <a:t>而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地变为空虚混沌，渊面黑暗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.</a:t>
            </a:r>
            <a:r>
              <a:rPr lang="en-US" altLang="zh-CN" dirty="0">
                <a:ea typeface="楷体_GB2312" pitchFamily="49" charset="-122"/>
              </a:rPr>
              <a:t>…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。</a:t>
            </a: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58371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撒但背叛的结果</a:t>
            </a:r>
            <a:endParaRPr lang="zh-CN" altLang="en-US" sz="5000" dirty="0">
              <a:ea typeface="隶书" pitchFamily="49" charset="-122"/>
            </a:endParaRPr>
          </a:p>
        </p:txBody>
      </p:sp>
    </p:spTree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9394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300" dirty="0"/>
              <a:t>因着撒但的背叛，神所造的天地就受到玷污，所以，当时的天地也受到神的审判；</a:t>
            </a:r>
            <a:endParaRPr lang="zh-CN" altLang="en-US" sz="3300" dirty="0"/>
          </a:p>
          <a:p>
            <a:pPr eaLnBrk="1" hangingPunct="1"/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900" dirty="0"/>
              <a:t>   </a:t>
            </a:r>
            <a:r>
              <a:rPr lang="zh-CN" altLang="en-US" dirty="0"/>
              <a:t>创一</a:t>
            </a:r>
            <a:r>
              <a:rPr lang="en-US" altLang="zh-CN" dirty="0"/>
              <a:t>1</a:t>
            </a:r>
            <a:r>
              <a:rPr lang="en-US" altLang="zh-CN" sz="2900" dirty="0"/>
              <a:t>     </a:t>
            </a:r>
            <a:r>
              <a:rPr lang="zh-CN" altLang="en-US" dirty="0">
                <a:ea typeface="楷体_GB2312" pitchFamily="49" charset="-122"/>
              </a:rPr>
              <a:t>起初神创造天地。</a:t>
            </a:r>
            <a:endParaRPr lang="zh-CN" altLang="en-US" dirty="0">
              <a:ea typeface="楷体_GB2312" pitchFamily="49" charset="-122"/>
            </a:endParaRPr>
          </a:p>
          <a:p>
            <a:pPr eaLnBrk="1" hangingPunct="1">
              <a:buNone/>
            </a:pPr>
            <a:r>
              <a:rPr lang="zh-CN" altLang="en-US" sz="2900" dirty="0"/>
              <a:t>   创一</a:t>
            </a:r>
            <a:r>
              <a:rPr lang="en-US" altLang="zh-CN" sz="2900" dirty="0"/>
              <a:t>2</a:t>
            </a:r>
            <a:r>
              <a:rPr lang="en-US" altLang="zh-CN" dirty="0"/>
              <a:t>     </a:t>
            </a:r>
            <a:r>
              <a:rPr lang="zh-CN" altLang="en-US" dirty="0">
                <a:ea typeface="楷体_GB2312" pitchFamily="49" charset="-122"/>
              </a:rPr>
              <a:t>而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地变为空虚混沌，渊面黑暗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.</a:t>
            </a:r>
            <a:r>
              <a:rPr lang="en-US" altLang="zh-CN" dirty="0">
                <a:ea typeface="楷体_GB2312" pitchFamily="49" charset="-122"/>
              </a:rPr>
              <a:t>…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。</a:t>
            </a: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59395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撒但背叛的结果</a:t>
            </a:r>
            <a:endParaRPr lang="zh-CN" altLang="en-US" sz="5000" dirty="0">
              <a:ea typeface="隶书" pitchFamily="49" charset="-122"/>
            </a:endParaRPr>
          </a:p>
        </p:txBody>
      </p:sp>
    </p:spTree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0418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300" dirty="0"/>
              <a:t>因着撒但的背叛，神所造的天地就受到玷污，所以，当时的天地也受到神的审判；</a:t>
            </a:r>
            <a:endParaRPr lang="zh-CN" altLang="en-US" sz="3300" dirty="0"/>
          </a:p>
          <a:p>
            <a:pPr eaLnBrk="1" hangingPunct="1"/>
            <a:r>
              <a:rPr lang="zh-CN" altLang="en-US" sz="3300" dirty="0"/>
              <a:t>不只撒但背叛，并且他手下一部分的天使也背叛了；</a:t>
            </a:r>
            <a:endParaRPr lang="zh-CN" altLang="en-US" sz="3300" dirty="0"/>
          </a:p>
          <a:p>
            <a:pPr eaLnBrk="1" hangingPunct="1"/>
            <a:endParaRPr lang="zh-CN" altLang="en-US" sz="800" dirty="0"/>
          </a:p>
          <a:p>
            <a:pPr eaLnBrk="1" hangingPunct="1">
              <a:buNone/>
            </a:pPr>
            <a:r>
              <a:rPr lang="zh-CN" altLang="en-US" sz="2900" dirty="0"/>
              <a:t>    启十二</a:t>
            </a:r>
            <a:r>
              <a:rPr lang="en-US" altLang="zh-CN" sz="2900" dirty="0"/>
              <a:t>3-9    </a:t>
            </a:r>
            <a:r>
              <a:rPr lang="en-US" altLang="zh-CN" dirty="0"/>
              <a:t>…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有一条大红龙，</a:t>
            </a:r>
            <a:r>
              <a:rPr lang="en-US" altLang="zh-CN" dirty="0"/>
              <a:t>…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他的尾巴拖拉着天上星辰的三分之一，摔在地上。</a:t>
            </a:r>
            <a:r>
              <a:rPr lang="en-US" altLang="zh-CN" dirty="0"/>
              <a:t>…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大龙就是那古蛇，名叫魔鬼，又叫撒但，是迷惑普天下的。他被摔在地上，他的使者也一同被摔下去。</a:t>
            </a: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60419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撒但背叛的结果</a:t>
            </a:r>
            <a:endParaRPr lang="zh-CN" altLang="en-US" sz="5000" dirty="0">
              <a:ea typeface="隶书" pitchFamily="49" charset="-122"/>
            </a:endParaRPr>
          </a:p>
        </p:txBody>
      </p:sp>
    </p:spTree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42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300" dirty="0"/>
              <a:t>不只撒但背叛，并且他手下一部分的天使也背叛了；</a:t>
            </a:r>
            <a:endParaRPr lang="zh-CN" altLang="en-US" sz="3300" dirty="0"/>
          </a:p>
          <a:p>
            <a:pPr eaLnBrk="1" hangingPunct="1"/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900" dirty="0"/>
              <a:t>    启十二</a:t>
            </a:r>
            <a:r>
              <a:rPr lang="en-US" altLang="zh-CN" sz="2900" dirty="0"/>
              <a:t>3-9    </a:t>
            </a:r>
            <a:r>
              <a:rPr lang="en-US" altLang="zh-CN" dirty="0"/>
              <a:t>…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有一条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大红龙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，</a:t>
            </a:r>
            <a:r>
              <a:rPr lang="en-US" altLang="zh-CN" dirty="0"/>
              <a:t>…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他的尾巴拖拉着天上星辰的三分之一，摔在地上。</a:t>
            </a:r>
            <a:r>
              <a:rPr lang="en-US" altLang="zh-CN" dirty="0"/>
              <a:t>…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大龙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就是那古蛇，名叫魔鬼，又叫撒但，是迷惑普天下的。他被摔在地上，他的使者也一同被摔下去。 </a:t>
            </a:r>
            <a:endParaRPr lang="zh-CN" altLang="en-US" sz="3300" dirty="0"/>
          </a:p>
          <a:p>
            <a:pPr eaLnBrk="1" hangingPunct="1">
              <a:buNone/>
            </a:pPr>
            <a:endParaRPr lang="zh-CN" altLang="en-US" sz="1400" b="1" dirty="0"/>
          </a:p>
          <a:p>
            <a:pPr eaLnBrk="1" hangingPunct="1">
              <a:buNone/>
            </a:pPr>
            <a:r>
              <a:rPr lang="zh-CN" altLang="en-US" b="1" dirty="0"/>
              <a:t>        </a:t>
            </a:r>
            <a:endParaRPr lang="zh-CN" altLang="en-US" b="1" dirty="0"/>
          </a:p>
        </p:txBody>
      </p:sp>
      <p:sp>
        <p:nvSpPr>
          <p:cNvPr id="61443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撒但背叛的结果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897028" name="AutoShape 4"/>
          <p:cNvSpPr/>
          <p:nvPr/>
        </p:nvSpPr>
        <p:spPr>
          <a:xfrm>
            <a:off x="5219700" y="1196975"/>
            <a:ext cx="2376488" cy="936625"/>
          </a:xfrm>
          <a:prstGeom prst="wedgeRectCallout">
            <a:avLst>
              <a:gd name="adj1" fmla="val -48866"/>
              <a:gd name="adj2" fmla="val 117796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spcBef>
                <a:spcPct val="0"/>
              </a:spcBef>
              <a:buClrTx/>
              <a:buSzTx/>
              <a:buFontTx/>
            </a:pPr>
            <a:r>
              <a:rPr lang="en-US" altLang="zh-CN" sz="2800" dirty="0">
                <a:solidFill>
                  <a:schemeClr val="bg1"/>
                </a:solidFill>
                <a:latin typeface="Arial" panose="020B0604020202020204" pitchFamily="34" charset="0"/>
                <a:ea typeface="仿宋_GB2312" pitchFamily="49" charset="-122"/>
              </a:rPr>
              <a:t>“</a:t>
            </a:r>
            <a:r>
              <a:rPr lang="zh-CN" altLang="en-US" sz="2800" dirty="0">
                <a:solidFill>
                  <a:schemeClr val="bg1"/>
                </a:solidFill>
                <a:latin typeface="Arial" panose="020B0604020202020204" pitchFamily="34" charset="0"/>
                <a:ea typeface="仿宋_GB2312" pitchFamily="49" charset="-122"/>
              </a:rPr>
              <a:t>龙”就是撒但的象征。</a:t>
            </a:r>
            <a:endParaRPr lang="zh-CN" altLang="en-US" sz="2800" dirty="0">
              <a:solidFill>
                <a:schemeClr val="bg1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  <p:sp>
        <p:nvSpPr>
          <p:cNvPr id="897029" name="AutoShape 5"/>
          <p:cNvSpPr/>
          <p:nvPr/>
        </p:nvSpPr>
        <p:spPr>
          <a:xfrm>
            <a:off x="6156325" y="4508500"/>
            <a:ext cx="2376488" cy="936625"/>
          </a:xfrm>
          <a:prstGeom prst="wedgeRectCallout">
            <a:avLst>
              <a:gd name="adj1" fmla="val 35037"/>
              <a:gd name="adj2" fmla="val -157625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spcBef>
                <a:spcPct val="0"/>
              </a:spcBef>
              <a:buClrTx/>
              <a:buSzTx/>
              <a:buFontTx/>
            </a:pPr>
            <a:r>
              <a:rPr lang="en-US" altLang="zh-CN" sz="2800" dirty="0">
                <a:solidFill>
                  <a:schemeClr val="bg1"/>
                </a:solidFill>
                <a:latin typeface="Arial" panose="020B0604020202020204" pitchFamily="34" charset="0"/>
                <a:ea typeface="仿宋_GB2312" pitchFamily="49" charset="-122"/>
              </a:rPr>
              <a:t>“</a:t>
            </a:r>
            <a:r>
              <a:rPr lang="zh-CN" altLang="en-US" sz="2800" dirty="0">
                <a:solidFill>
                  <a:schemeClr val="bg1"/>
                </a:solidFill>
                <a:latin typeface="Arial" panose="020B0604020202020204" pitchFamily="34" charset="0"/>
                <a:ea typeface="仿宋_GB2312" pitchFamily="49" charset="-122"/>
              </a:rPr>
              <a:t>龙”就是撒但的象征。</a:t>
            </a:r>
            <a:endParaRPr lang="zh-CN" altLang="en-US" sz="2800" dirty="0">
              <a:solidFill>
                <a:schemeClr val="bg1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7028" grpId="0" animBg="1"/>
      <p:bldP spid="897029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2466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300" dirty="0"/>
              <a:t>不只撒但背叛，并且他手下</a:t>
            </a:r>
            <a:r>
              <a:rPr lang="zh-CN" altLang="en-US" sz="3300" b="1" u="sng" dirty="0"/>
              <a:t>一部分的天使</a:t>
            </a:r>
            <a:r>
              <a:rPr lang="zh-CN" altLang="en-US" sz="3300" dirty="0"/>
              <a:t>也背叛了；</a:t>
            </a:r>
            <a:endParaRPr lang="zh-CN" altLang="en-US" sz="3300" dirty="0"/>
          </a:p>
          <a:p>
            <a:pPr eaLnBrk="1" hangingPunct="1"/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900" dirty="0"/>
              <a:t>    启十二</a:t>
            </a:r>
            <a:r>
              <a:rPr lang="en-US" altLang="zh-CN" sz="2900" dirty="0"/>
              <a:t>3-9    </a:t>
            </a:r>
            <a:r>
              <a:rPr lang="en-US" altLang="zh-CN" dirty="0"/>
              <a:t>…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有一条大红龙，</a:t>
            </a:r>
            <a:r>
              <a:rPr lang="en-US" altLang="zh-CN" dirty="0"/>
              <a:t>…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他的尾巴拖拉着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天上星辰的三分之一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，摔在地上。</a:t>
            </a:r>
            <a:r>
              <a:rPr lang="en-US" altLang="zh-CN" dirty="0"/>
              <a:t>…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大龙就是那古蛇，名叫魔鬼，又叫撒但，是迷惑普天下的。他被摔在地上，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他的使者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也一同被摔下去。 </a:t>
            </a:r>
            <a:endParaRPr lang="zh-CN" altLang="en-US" sz="3300" dirty="0"/>
          </a:p>
          <a:p>
            <a:pPr eaLnBrk="1" hangingPunct="1">
              <a:buNone/>
            </a:pPr>
            <a:endParaRPr lang="zh-CN" altLang="en-US" sz="1400" b="1" dirty="0"/>
          </a:p>
          <a:p>
            <a:pPr eaLnBrk="1" hangingPunct="1">
              <a:buNone/>
            </a:pPr>
            <a:r>
              <a:rPr lang="zh-CN" altLang="en-US" b="1" dirty="0"/>
              <a:t>        </a:t>
            </a:r>
            <a:endParaRPr lang="zh-CN" altLang="en-US" b="1" dirty="0"/>
          </a:p>
        </p:txBody>
      </p:sp>
      <p:sp>
        <p:nvSpPr>
          <p:cNvPr id="62467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撒但背叛的结果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898053" name="AutoShape 5"/>
          <p:cNvSpPr/>
          <p:nvPr/>
        </p:nvSpPr>
        <p:spPr>
          <a:xfrm>
            <a:off x="971550" y="5157788"/>
            <a:ext cx="3887788" cy="936625"/>
          </a:xfrm>
          <a:prstGeom prst="wedgeRectCallout">
            <a:avLst>
              <a:gd name="adj1" fmla="val 4514"/>
              <a:gd name="adj2" fmla="val -226949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 pitchFamily="34" charset="0"/>
                <a:ea typeface="仿宋_GB2312" pitchFamily="49" charset="-122"/>
              </a:rPr>
              <a:t>启示录里，星辰总是代表使者，就是天使。</a:t>
            </a:r>
            <a:endParaRPr lang="zh-CN" altLang="en-US" sz="2800" dirty="0">
              <a:solidFill>
                <a:schemeClr val="bg1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  <p:sp>
        <p:nvSpPr>
          <p:cNvPr id="898054" name="AutoShape 6"/>
          <p:cNvSpPr/>
          <p:nvPr/>
        </p:nvSpPr>
        <p:spPr>
          <a:xfrm>
            <a:off x="6011863" y="5084763"/>
            <a:ext cx="2736850" cy="936625"/>
          </a:xfrm>
          <a:prstGeom prst="wedgeRectCallout">
            <a:avLst>
              <a:gd name="adj1" fmla="val -52782"/>
              <a:gd name="adj2" fmla="val -120509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 pitchFamily="34" charset="0"/>
                <a:ea typeface="仿宋_GB2312" pitchFamily="49" charset="-122"/>
              </a:rPr>
              <a:t>就是指和神的一同背叛的天使。</a:t>
            </a:r>
            <a:endParaRPr lang="zh-CN" altLang="en-US" sz="2800" dirty="0">
              <a:solidFill>
                <a:schemeClr val="bg1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8053" grpId="0" animBg="1"/>
      <p:bldP spid="898054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3490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300" dirty="0"/>
              <a:t>不只撒但背叛，并且他手下</a:t>
            </a:r>
            <a:r>
              <a:rPr lang="zh-CN" altLang="en-US" sz="3300" b="1" u="sng" dirty="0"/>
              <a:t>一部分的天使</a:t>
            </a:r>
            <a:r>
              <a:rPr lang="zh-CN" altLang="en-US" sz="3300" dirty="0"/>
              <a:t>也背叛了；</a:t>
            </a:r>
            <a:endParaRPr lang="zh-CN" altLang="en-US" sz="3300" dirty="0"/>
          </a:p>
          <a:p>
            <a:pPr eaLnBrk="1" hangingPunct="1"/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900" dirty="0"/>
              <a:t>    太二十五</a:t>
            </a:r>
            <a:r>
              <a:rPr lang="en-US" altLang="zh-CN" sz="2900" dirty="0"/>
              <a:t>41    </a:t>
            </a:r>
            <a:r>
              <a:rPr lang="en-US" altLang="en-US" dirty="0"/>
              <a:t>…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魔鬼和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他的使者</a:t>
            </a:r>
            <a:r>
              <a:rPr lang="en-US" altLang="zh-CN" dirty="0"/>
              <a:t>…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。 </a:t>
            </a:r>
            <a:endParaRPr lang="zh-CN" altLang="en-US" sz="3300" dirty="0"/>
          </a:p>
          <a:p>
            <a:pPr eaLnBrk="1" hangingPunct="1">
              <a:buNone/>
            </a:pPr>
            <a:endParaRPr lang="zh-CN" altLang="en-US" sz="1400" b="1" dirty="0"/>
          </a:p>
          <a:p>
            <a:pPr eaLnBrk="1" hangingPunct="1">
              <a:buNone/>
            </a:pPr>
            <a:r>
              <a:rPr lang="zh-CN" altLang="en-US" b="1" dirty="0"/>
              <a:t>        </a:t>
            </a:r>
            <a:endParaRPr lang="zh-CN" altLang="en-US" b="1" dirty="0"/>
          </a:p>
        </p:txBody>
      </p:sp>
      <p:sp>
        <p:nvSpPr>
          <p:cNvPr id="63491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撒但背叛的结果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900101" name="AutoShape 5"/>
          <p:cNvSpPr/>
          <p:nvPr/>
        </p:nvSpPr>
        <p:spPr>
          <a:xfrm>
            <a:off x="5435600" y="3860800"/>
            <a:ext cx="2736850" cy="936625"/>
          </a:xfrm>
          <a:prstGeom prst="wedgeRectCallout">
            <a:avLst>
              <a:gd name="adj1" fmla="val -37644"/>
              <a:gd name="adj2" fmla="val -130000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 pitchFamily="34" charset="0"/>
                <a:ea typeface="仿宋_GB2312" pitchFamily="49" charset="-122"/>
              </a:rPr>
              <a:t>就是指和神的一同背叛的天使。</a:t>
            </a:r>
            <a:endParaRPr lang="zh-CN" altLang="en-US" sz="2800" dirty="0">
              <a:solidFill>
                <a:schemeClr val="bg1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0101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4514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300" dirty="0"/>
              <a:t>不只撒但背叛，并且他手下一部分的天使也背叛了；</a:t>
            </a:r>
            <a:endParaRPr lang="zh-CN" altLang="en-US" sz="3300" dirty="0"/>
          </a:p>
          <a:p>
            <a:pPr eaLnBrk="1" hangingPunct="1"/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900" dirty="0"/>
              <a:t>    弗二</a:t>
            </a:r>
            <a:r>
              <a:rPr lang="en-US" altLang="zh-CN" sz="2900" dirty="0"/>
              <a:t>2    </a:t>
            </a:r>
            <a:r>
              <a:rPr lang="en-US" altLang="zh-CN" dirty="0"/>
              <a:t>…</a:t>
            </a:r>
            <a:r>
              <a:rPr lang="zh-CN" altLang="en-US" dirty="0">
                <a:ea typeface="楷体_GB2312" pitchFamily="49" charset="-122"/>
              </a:rPr>
              <a:t>顺服</a:t>
            </a:r>
            <a:r>
              <a:rPr lang="zh-CN" altLang="en-US" b="1" u="sng" dirty="0">
                <a:ea typeface="楷体_GB2312" pitchFamily="49" charset="-122"/>
              </a:rPr>
              <a:t>空中掌权者的首领</a:t>
            </a:r>
            <a:r>
              <a:rPr lang="zh-CN" altLang="en-US" dirty="0">
                <a:ea typeface="楷体_GB2312" pitchFamily="49" charset="-122"/>
              </a:rPr>
              <a:t>，就是现今在悖逆之子心中运行的</a:t>
            </a:r>
            <a:r>
              <a:rPr lang="zh-CN" altLang="en-US" b="1" u="sng" dirty="0">
                <a:ea typeface="楷体_GB2312" pitchFamily="49" charset="-122"/>
              </a:rPr>
              <a:t>邪灵</a:t>
            </a:r>
            <a:r>
              <a:rPr lang="zh-CN" altLang="en-US" dirty="0">
                <a:ea typeface="楷体_GB2312" pitchFamily="49" charset="-122"/>
              </a:rPr>
              <a:t>。 </a:t>
            </a:r>
            <a:endParaRPr lang="zh-CN" altLang="en-US" sz="3300" dirty="0"/>
          </a:p>
          <a:p>
            <a:pPr eaLnBrk="1" hangingPunct="1">
              <a:buNone/>
            </a:pPr>
            <a:endParaRPr lang="zh-CN" altLang="en-US" sz="1400" b="1" dirty="0"/>
          </a:p>
          <a:p>
            <a:pPr eaLnBrk="1" hangingPunct="1">
              <a:buNone/>
            </a:pPr>
            <a:r>
              <a:rPr lang="zh-CN" altLang="en-US" b="1" dirty="0"/>
              <a:t>       </a:t>
            </a:r>
            <a:endParaRPr lang="zh-CN" altLang="en-US" b="1" dirty="0"/>
          </a:p>
        </p:txBody>
      </p:sp>
      <p:sp>
        <p:nvSpPr>
          <p:cNvPr id="64515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撒但背叛的结果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903172" name="AutoShape 4"/>
          <p:cNvSpPr/>
          <p:nvPr/>
        </p:nvSpPr>
        <p:spPr>
          <a:xfrm>
            <a:off x="5003800" y="1052513"/>
            <a:ext cx="3816350" cy="1008062"/>
          </a:xfrm>
          <a:prstGeom prst="wedgeRectCallout">
            <a:avLst>
              <a:gd name="adj1" fmla="val -40269"/>
              <a:gd name="adj2" fmla="val 120551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 pitchFamily="34" charset="0"/>
                <a:ea typeface="仿宋_GB2312" pitchFamily="49" charset="-122"/>
              </a:rPr>
              <a:t>指撒但是那些和他一同背叛的天使们的首领。</a:t>
            </a:r>
            <a:endParaRPr lang="zh-CN" altLang="en-US" sz="2800" dirty="0">
              <a:solidFill>
                <a:schemeClr val="bg1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  <p:sp>
        <p:nvSpPr>
          <p:cNvPr id="903173" name="AutoShape 5"/>
          <p:cNvSpPr/>
          <p:nvPr/>
        </p:nvSpPr>
        <p:spPr>
          <a:xfrm>
            <a:off x="4140200" y="4508500"/>
            <a:ext cx="4464050" cy="1441450"/>
          </a:xfrm>
          <a:prstGeom prst="wedgeRectCallout">
            <a:avLst>
              <a:gd name="adj1" fmla="val -28060"/>
              <a:gd name="adj2" fmla="val -117620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 pitchFamily="34" charset="0"/>
                <a:ea typeface="仿宋_GB2312" pitchFamily="49" charset="-122"/>
              </a:rPr>
              <a:t>当撒但背叛神的时候，跟着背叛的天使们就成了堕落的天使，就是邪灵。</a:t>
            </a:r>
            <a:endParaRPr lang="zh-CN" altLang="en-US" sz="2800" dirty="0">
              <a:solidFill>
                <a:schemeClr val="bg1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3172" grpId="0" animBg="1"/>
      <p:bldP spid="903173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5538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300" dirty="0"/>
              <a:t>不只撒但背叛，并且他手下一部分的天使也背叛了，</a:t>
            </a:r>
            <a:r>
              <a:rPr lang="zh-CN" altLang="en-US" sz="3300" u="sng" dirty="0"/>
              <a:t>这些堕落的天使，就称为邪灵</a:t>
            </a:r>
            <a:r>
              <a:rPr lang="zh-CN" altLang="en-US" sz="3300" dirty="0"/>
              <a:t>；</a:t>
            </a:r>
            <a:endParaRPr lang="zh-CN" altLang="en-US" sz="3300" dirty="0"/>
          </a:p>
          <a:p>
            <a:pPr eaLnBrk="1" hangingPunct="1"/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900" dirty="0"/>
              <a:t>    弗二</a:t>
            </a:r>
            <a:r>
              <a:rPr lang="en-US" altLang="zh-CN" sz="2900" dirty="0"/>
              <a:t>2    </a:t>
            </a:r>
            <a:r>
              <a:rPr lang="en-US" altLang="zh-CN" dirty="0"/>
              <a:t>…</a:t>
            </a:r>
            <a:r>
              <a:rPr lang="zh-CN" altLang="en-US" dirty="0">
                <a:ea typeface="楷体_GB2312" pitchFamily="49" charset="-122"/>
              </a:rPr>
              <a:t>顺服</a:t>
            </a:r>
            <a:r>
              <a:rPr lang="zh-CN" altLang="en-US" b="1" u="sng" dirty="0">
                <a:ea typeface="楷体_GB2312" pitchFamily="49" charset="-122"/>
              </a:rPr>
              <a:t>空中掌权者的首领</a:t>
            </a:r>
            <a:r>
              <a:rPr lang="zh-CN" altLang="en-US" dirty="0">
                <a:ea typeface="楷体_GB2312" pitchFamily="49" charset="-122"/>
              </a:rPr>
              <a:t>，就是现今在悖逆之子心中运行的</a:t>
            </a:r>
            <a:r>
              <a:rPr lang="zh-CN" altLang="en-US" b="1" u="sng" dirty="0">
                <a:ea typeface="楷体_GB2312" pitchFamily="49" charset="-122"/>
              </a:rPr>
              <a:t>邪灵</a:t>
            </a:r>
            <a:r>
              <a:rPr lang="zh-CN" altLang="en-US" dirty="0">
                <a:ea typeface="楷体_GB2312" pitchFamily="49" charset="-122"/>
              </a:rPr>
              <a:t>。 </a:t>
            </a:r>
            <a:endParaRPr lang="zh-CN" altLang="en-US" sz="3300" dirty="0"/>
          </a:p>
          <a:p>
            <a:pPr eaLnBrk="1" hangingPunct="1">
              <a:buNone/>
            </a:pPr>
            <a:endParaRPr lang="zh-CN" altLang="en-US" sz="1400" b="1" dirty="0"/>
          </a:p>
          <a:p>
            <a:pPr eaLnBrk="1" hangingPunct="1">
              <a:buNone/>
            </a:pPr>
            <a:r>
              <a:rPr lang="zh-CN" altLang="en-US" b="1" dirty="0"/>
              <a:t>       </a:t>
            </a:r>
            <a:endParaRPr lang="zh-CN" altLang="en-US" b="1" dirty="0"/>
          </a:p>
        </p:txBody>
      </p:sp>
      <p:sp>
        <p:nvSpPr>
          <p:cNvPr id="65539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撒但背叛的结果</a:t>
            </a:r>
            <a:endParaRPr lang="zh-CN" altLang="en-US" sz="5000" dirty="0">
              <a:ea typeface="隶书" pitchFamily="49" charset="-122"/>
            </a:endParaRPr>
          </a:p>
        </p:txBody>
      </p:sp>
    </p:spTree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6562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300" dirty="0"/>
              <a:t>不只撒但背叛，并且他手下一部分的天使也背叛了，这些堕落的天使，就称为邪灵；</a:t>
            </a:r>
            <a:endParaRPr lang="zh-CN" altLang="en-US" sz="3300" dirty="0"/>
          </a:p>
          <a:p>
            <a:pPr eaLnBrk="1" hangingPunct="1"/>
            <a:r>
              <a:rPr lang="zh-CN" altLang="en-US" sz="3300" b="1" u="sng" dirty="0"/>
              <a:t>那时候地上的活物</a:t>
            </a:r>
            <a:r>
              <a:rPr lang="zh-CN" altLang="en-US" sz="3300" dirty="0"/>
              <a:t>，也在撒但的背叛中与他同伙，所以神用水审判他们，而成了地上的污鬼。</a:t>
            </a:r>
            <a:endParaRPr lang="zh-CN" altLang="en-US" sz="3300" dirty="0"/>
          </a:p>
          <a:p>
            <a:pPr eaLnBrk="1" hangingPunct="1"/>
            <a:endParaRPr lang="zh-CN" altLang="en-US" sz="900" dirty="0"/>
          </a:p>
          <a:p>
            <a:pPr eaLnBrk="1" hangingPunct="1">
              <a:buNone/>
            </a:pPr>
            <a:r>
              <a:rPr lang="zh-CN" altLang="en-US" sz="2900" dirty="0"/>
              <a:t>    太十二</a:t>
            </a:r>
            <a:r>
              <a:rPr lang="en-US" altLang="zh-CN" sz="2900" dirty="0"/>
              <a:t>43    </a:t>
            </a:r>
            <a:r>
              <a:rPr lang="zh-CN" altLang="en-US" dirty="0">
                <a:ea typeface="楷体_GB2312" pitchFamily="49" charset="-122"/>
              </a:rPr>
              <a:t>污鬼离了人身，就在无水之地，来来去去，寻求安歇之处，却寻不着。 </a:t>
            </a:r>
            <a:endParaRPr lang="zh-CN" altLang="en-US" sz="3300" dirty="0"/>
          </a:p>
          <a:p>
            <a:pPr eaLnBrk="1" hangingPunct="1">
              <a:buNone/>
            </a:pPr>
            <a:endParaRPr lang="zh-CN" altLang="en-US" sz="1400" b="1" dirty="0"/>
          </a:p>
          <a:p>
            <a:pPr eaLnBrk="1" hangingPunct="1">
              <a:buNone/>
            </a:pPr>
            <a:r>
              <a:rPr lang="zh-CN" altLang="en-US" b="1" dirty="0"/>
              <a:t>       </a:t>
            </a:r>
            <a:endParaRPr lang="zh-CN" altLang="en-US" b="1" dirty="0"/>
          </a:p>
        </p:txBody>
      </p:sp>
      <p:sp>
        <p:nvSpPr>
          <p:cNvPr id="66563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撒但背叛的结果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904197" name="AutoShape 5"/>
          <p:cNvSpPr/>
          <p:nvPr/>
        </p:nvSpPr>
        <p:spPr>
          <a:xfrm>
            <a:off x="574675" y="5734050"/>
            <a:ext cx="8569325" cy="935038"/>
          </a:xfrm>
          <a:prstGeom prst="wedgeRectCallout">
            <a:avLst>
              <a:gd name="adj1" fmla="val -11079"/>
              <a:gd name="adj2" fmla="val -73088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 pitchFamily="34" charset="0"/>
                <a:ea typeface="仿宋_GB2312" pitchFamily="49" charset="-122"/>
              </a:rPr>
              <a:t>这表明鬼的住处乃是在水中。如果找不到水，他们就以人有形的身体，为临时的住处（这就是被鬼附）。</a:t>
            </a:r>
            <a:endParaRPr lang="zh-CN" altLang="en-US" sz="2800" dirty="0">
              <a:solidFill>
                <a:schemeClr val="bg1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4197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7586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300" dirty="0"/>
              <a:t>不只撒但背叛，并且他手下一部分的天使也背叛了，这些堕落的天使，就称为邪灵；</a:t>
            </a:r>
            <a:endParaRPr lang="zh-CN" altLang="en-US" sz="3300" dirty="0"/>
          </a:p>
          <a:p>
            <a:pPr eaLnBrk="1" hangingPunct="1"/>
            <a:r>
              <a:rPr lang="zh-CN" altLang="en-US" sz="3300" dirty="0"/>
              <a:t>那时候地上的活物，也在撒但的背叛中与他同伙，所以神用水审判他们，而成了地上的污鬼。</a:t>
            </a:r>
            <a:r>
              <a:rPr lang="zh-CN" altLang="en-US" sz="3300" u="sng" dirty="0"/>
              <a:t>他们的住处是水，而人的身体是他们临时的住处</a:t>
            </a:r>
            <a:r>
              <a:rPr lang="zh-CN" altLang="en-US" sz="3300" dirty="0"/>
              <a:t>。</a:t>
            </a:r>
            <a:endParaRPr lang="zh-CN" altLang="en-US" sz="3300" dirty="0"/>
          </a:p>
          <a:p>
            <a:pPr eaLnBrk="1" hangingPunct="1"/>
            <a:endParaRPr lang="zh-CN" altLang="en-US" sz="900" dirty="0"/>
          </a:p>
          <a:p>
            <a:pPr eaLnBrk="1" hangingPunct="1">
              <a:buNone/>
            </a:pPr>
            <a:r>
              <a:rPr lang="zh-CN" altLang="en-US" sz="2900" dirty="0"/>
              <a:t>    </a:t>
            </a:r>
            <a:r>
              <a:rPr lang="zh-CN" altLang="en-US" sz="2900" dirty="0">
                <a:solidFill>
                  <a:schemeClr val="tx2"/>
                </a:solidFill>
              </a:rPr>
              <a:t>太十二</a:t>
            </a:r>
            <a:r>
              <a:rPr lang="en-US" altLang="zh-CN" sz="2900" dirty="0">
                <a:solidFill>
                  <a:schemeClr val="tx2"/>
                </a:solidFill>
              </a:rPr>
              <a:t>43    </a:t>
            </a:r>
            <a:r>
              <a:rPr lang="zh-CN" altLang="en-US" dirty="0">
                <a:solidFill>
                  <a:schemeClr val="tx2"/>
                </a:solidFill>
                <a:ea typeface="楷体_GB2312" pitchFamily="49" charset="-122"/>
              </a:rPr>
              <a:t>污鬼离了人身，就在无水之地，来来去去，寻求安歇之处，却寻不着。</a:t>
            </a:r>
            <a:r>
              <a:rPr lang="zh-CN" altLang="en-US" dirty="0">
                <a:ea typeface="楷体_GB2312" pitchFamily="49" charset="-122"/>
              </a:rPr>
              <a:t> </a:t>
            </a:r>
            <a:endParaRPr lang="zh-CN" altLang="en-US" sz="3300" dirty="0"/>
          </a:p>
          <a:p>
            <a:pPr eaLnBrk="1" hangingPunct="1">
              <a:buNone/>
            </a:pPr>
            <a:endParaRPr lang="zh-CN" altLang="en-US" sz="1400" b="1" dirty="0"/>
          </a:p>
          <a:p>
            <a:pPr eaLnBrk="1" hangingPunct="1">
              <a:buNone/>
            </a:pPr>
            <a:r>
              <a:rPr lang="zh-CN" altLang="en-US" b="1" dirty="0"/>
              <a:t>       </a:t>
            </a:r>
            <a:endParaRPr lang="zh-CN" altLang="en-US" b="1" dirty="0"/>
          </a:p>
        </p:txBody>
      </p:sp>
      <p:sp>
        <p:nvSpPr>
          <p:cNvPr id="67587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撒但背叛的结果</a:t>
            </a:r>
            <a:endParaRPr lang="zh-CN" altLang="en-US" sz="5000" dirty="0">
              <a:ea typeface="隶书" pitchFamily="49" charset="-122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Rectangle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撒但的意思就是</a:t>
            </a:r>
            <a:r>
              <a:rPr lang="zh-CN" altLang="en-US" sz="3200" dirty="0">
                <a:latin typeface="宋体" panose="02010600030101010101" pitchFamily="2" charset="-122"/>
              </a:rPr>
              <a:t>“</a:t>
            </a:r>
            <a:r>
              <a:rPr lang="zh-CN" altLang="en-US" sz="3200" dirty="0"/>
              <a:t>敌对者</a:t>
            </a:r>
            <a:r>
              <a:rPr lang="zh-CN" altLang="en-US" sz="3200" dirty="0">
                <a:latin typeface="宋体" panose="02010600030101010101" pitchFamily="2" charset="-122"/>
              </a:rPr>
              <a:t>”</a:t>
            </a:r>
            <a:r>
              <a:rPr lang="zh-CN" altLang="en-US" sz="3200" dirty="0"/>
              <a:t>；</a:t>
            </a:r>
            <a:endParaRPr lang="zh-CN" altLang="en-US" sz="3200" dirty="0"/>
          </a:p>
          <a:p>
            <a:pPr eaLnBrk="1" hangingPunct="1"/>
            <a:r>
              <a:rPr lang="zh-CN" altLang="en-US" sz="3200" dirty="0"/>
              <a:t>撒但原是神</a:t>
            </a:r>
            <a:r>
              <a:rPr lang="zh-CN" altLang="en-US" sz="3200" b="1" u="sng" dirty="0"/>
              <a:t>创造地以前</a:t>
            </a:r>
            <a:r>
              <a:rPr lang="zh-CN" altLang="en-US" sz="3200" dirty="0"/>
              <a:t>所创造的一个天使，且被立为众天使之首；</a:t>
            </a:r>
            <a:endParaRPr lang="zh-CN" altLang="en-US" sz="3200" dirty="0"/>
          </a:p>
          <a:p>
            <a:pPr eaLnBrk="1" hangingPunct="1">
              <a:buNone/>
            </a:pPr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800" dirty="0"/>
              <a:t>   赛十四</a:t>
            </a:r>
            <a:r>
              <a:rPr lang="en-US" altLang="zh-CN" sz="2800" dirty="0"/>
              <a:t>12   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明亮之星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早晨之子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阿，</a:t>
            </a:r>
            <a:r>
              <a:rPr lang="zh-CN" altLang="zh-CN" sz="2800" dirty="0"/>
              <a:t>…</a:t>
            </a:r>
            <a:r>
              <a:rPr lang="en-US" altLang="zh-CN" sz="2800" dirty="0">
                <a:latin typeface="楷体_GB2312" pitchFamily="49" charset="-122"/>
                <a:ea typeface="楷体_GB2312" pitchFamily="49" charset="-122"/>
              </a:rPr>
              <a:t> </a:t>
            </a:r>
            <a:endParaRPr lang="en-US" altLang="zh-CN" sz="2800" dirty="0"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buNone/>
            </a:pPr>
            <a:endParaRPr lang="en-US" altLang="zh-CN" sz="2800" dirty="0"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buNone/>
            </a:pPr>
            <a:endParaRPr lang="en-US" altLang="zh-CN" sz="3200" dirty="0">
              <a:latin typeface="楷体_GB2312" pitchFamily="49" charset="-122"/>
              <a:ea typeface="楷体_GB2312" pitchFamily="49" charset="-122"/>
            </a:endParaRPr>
          </a:p>
          <a:p>
            <a:pPr algn="r" eaLnBrk="1" hangingPunct="1"/>
            <a:endParaRPr lang="en-US" altLang="zh-CN" dirty="0"/>
          </a:p>
        </p:txBody>
      </p:sp>
      <p:sp>
        <p:nvSpPr>
          <p:cNvPr id="14339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撒但原来的身份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852996" name="AutoShape 4"/>
          <p:cNvSpPr/>
          <p:nvPr/>
        </p:nvSpPr>
        <p:spPr>
          <a:xfrm>
            <a:off x="1214438" y="4581525"/>
            <a:ext cx="4652962" cy="1008063"/>
          </a:xfrm>
          <a:prstGeom prst="wedgeRectCallout">
            <a:avLst>
              <a:gd name="adj1" fmla="val 35042"/>
              <a:gd name="adj2" fmla="val -106694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 pitchFamily="34" charset="0"/>
                <a:ea typeface="仿宋_GB2312" pitchFamily="49" charset="-122"/>
              </a:rPr>
              <a:t>就是“宇宙之晨”，指撒但在宇宙的最初期就有了。</a:t>
            </a:r>
            <a:endParaRPr lang="zh-CN" altLang="en-US" sz="2800" dirty="0">
              <a:solidFill>
                <a:schemeClr val="bg1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2996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09314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300" dirty="0"/>
              <a:t>不只撒但背叛，并且他</a:t>
            </a:r>
            <a:r>
              <a:rPr lang="zh-CN" altLang="en-US" sz="3300" b="1" u="sng" dirty="0"/>
              <a:t>手下一部分的天使</a:t>
            </a:r>
            <a:r>
              <a:rPr lang="zh-CN" altLang="en-US" sz="3300" dirty="0"/>
              <a:t>也背叛了，这些堕落的天使，就称为</a:t>
            </a:r>
            <a:r>
              <a:rPr lang="zh-CN" altLang="en-US" sz="3300" b="1" u="sng" dirty="0"/>
              <a:t>邪灵</a:t>
            </a:r>
            <a:r>
              <a:rPr lang="zh-CN" altLang="en-US" sz="3300" dirty="0"/>
              <a:t>；</a:t>
            </a:r>
            <a:endParaRPr lang="zh-CN" altLang="en-US" sz="3300" dirty="0"/>
          </a:p>
          <a:p>
            <a:pPr eaLnBrk="1" hangingPunct="1"/>
            <a:r>
              <a:rPr lang="zh-CN" altLang="en-US" sz="3300" b="1" u="sng" dirty="0"/>
              <a:t>那时候地上的活物</a:t>
            </a:r>
            <a:r>
              <a:rPr lang="zh-CN" altLang="en-US" sz="3300" dirty="0"/>
              <a:t>，也在撒但的背叛中与他同伙，所以神用水审判他们，而成了地上的</a:t>
            </a:r>
            <a:r>
              <a:rPr lang="zh-CN" altLang="en-US" sz="3300" b="1" u="sng" dirty="0"/>
              <a:t>污鬼</a:t>
            </a:r>
            <a:r>
              <a:rPr lang="zh-CN" altLang="en-US" sz="3300" dirty="0"/>
              <a:t>。他们的住处是水，而人的身体是他们临时的住处。</a:t>
            </a:r>
            <a:endParaRPr lang="zh-CN" altLang="en-US" sz="3300" dirty="0"/>
          </a:p>
          <a:p>
            <a:pPr eaLnBrk="1" hangingPunct="1"/>
            <a:endParaRPr lang="zh-CN" altLang="en-US" sz="900" dirty="0"/>
          </a:p>
          <a:p>
            <a:pPr eaLnBrk="1" hangingPunct="1">
              <a:buNone/>
            </a:pPr>
            <a:r>
              <a:rPr lang="zh-CN" altLang="en-US" sz="2900" dirty="0"/>
              <a:t>           </a:t>
            </a:r>
            <a:r>
              <a:rPr lang="zh-CN" altLang="en-US" sz="3600" dirty="0">
                <a:solidFill>
                  <a:schemeClr val="tx2"/>
                </a:solidFill>
                <a:ea typeface="隶书" pitchFamily="49" charset="-122"/>
              </a:rPr>
              <a:t>这样，撒但的国度就形成了</a:t>
            </a:r>
            <a:r>
              <a:rPr lang="en-US" altLang="zh-CN" sz="3600" dirty="0">
                <a:solidFill>
                  <a:schemeClr val="tx2"/>
                </a:solidFill>
                <a:ea typeface="隶书" pitchFamily="49" charset="-122"/>
              </a:rPr>
              <a:t>…</a:t>
            </a:r>
            <a:endParaRPr lang="en-US" altLang="zh-CN" sz="3600" dirty="0">
              <a:solidFill>
                <a:schemeClr val="tx2"/>
              </a:solidFill>
              <a:ea typeface="隶书" pitchFamily="49" charset="-122"/>
            </a:endParaRPr>
          </a:p>
          <a:p>
            <a:pPr eaLnBrk="1" hangingPunct="1">
              <a:buNone/>
            </a:pPr>
            <a:endParaRPr lang="en-US" altLang="zh-CN" sz="1400" b="1" dirty="0"/>
          </a:p>
          <a:p>
            <a:pPr eaLnBrk="1" hangingPunct="1">
              <a:buNone/>
            </a:pPr>
            <a:r>
              <a:rPr lang="en-US" altLang="zh-CN" b="1" dirty="0"/>
              <a:t>       </a:t>
            </a:r>
            <a:endParaRPr lang="en-US" altLang="zh-CN" b="1" dirty="0"/>
          </a:p>
        </p:txBody>
      </p:sp>
      <p:sp>
        <p:nvSpPr>
          <p:cNvPr id="68611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撒但背叛的结果</a:t>
            </a:r>
            <a:endParaRPr lang="zh-CN" altLang="en-US" sz="5000" dirty="0">
              <a:ea typeface="隶书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9314">
                                            <p:txEl>
                                              <p:charRg st="103" end="1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9634" name="Rectangle 2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6553200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None/>
            </a:pPr>
            <a:r>
              <a:rPr lang="en-US" altLang="zh-CN" sz="2900" dirty="0"/>
              <a:t>       </a:t>
            </a:r>
            <a:r>
              <a:rPr lang="zh-CN" altLang="en-US" sz="2900" dirty="0"/>
              <a:t>太十二</a:t>
            </a:r>
            <a:r>
              <a:rPr lang="en-US" altLang="zh-CN" sz="2900" dirty="0"/>
              <a:t>26    </a:t>
            </a:r>
            <a:r>
              <a:rPr lang="zh-CN" altLang="en-US" dirty="0">
                <a:ea typeface="楷体_GB2312" pitchFamily="49" charset="-122"/>
              </a:rPr>
              <a:t>若撒但赶逐撒但，就是自相分争，</a:t>
            </a:r>
            <a:r>
              <a:rPr lang="zh-CN" altLang="en-US" b="1" u="sng" dirty="0">
                <a:ea typeface="楷体_GB2312" pitchFamily="49" charset="-122"/>
              </a:rPr>
              <a:t>他的国</a:t>
            </a:r>
            <a:r>
              <a:rPr lang="zh-CN" altLang="en-US" dirty="0">
                <a:ea typeface="楷体_GB2312" pitchFamily="49" charset="-122"/>
              </a:rPr>
              <a:t>怎能站得住呢。  </a:t>
            </a:r>
            <a:endParaRPr lang="zh-CN" altLang="en-US" sz="3300" dirty="0"/>
          </a:p>
          <a:p>
            <a:pPr eaLnBrk="1" hangingPunct="1">
              <a:buNone/>
            </a:pPr>
            <a:r>
              <a:rPr lang="zh-CN" altLang="en-US" sz="2900" dirty="0"/>
              <a:t>       </a:t>
            </a:r>
            <a:r>
              <a:rPr lang="zh-CN" altLang="en-US" b="1" dirty="0"/>
              <a:t>       </a:t>
            </a:r>
            <a:endParaRPr lang="zh-CN" altLang="en-US" b="1" dirty="0"/>
          </a:p>
        </p:txBody>
      </p:sp>
      <p:sp>
        <p:nvSpPr>
          <p:cNvPr id="69635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撒但的国度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912388" name="Line 4"/>
          <p:cNvSpPr/>
          <p:nvPr/>
        </p:nvSpPr>
        <p:spPr>
          <a:xfrm flipH="1" flipV="1">
            <a:off x="1979613" y="981075"/>
            <a:ext cx="215900" cy="1079500"/>
          </a:xfrm>
          <a:prstGeom prst="line">
            <a:avLst/>
          </a:prstGeom>
          <a:ln w="50800" cap="flat" cmpd="sng">
            <a:solidFill>
              <a:srgbClr val="FF6600"/>
            </a:solidFill>
            <a:prstDash val="solid"/>
            <a:headEnd type="oval" w="sm" len="sm"/>
            <a:tailEnd type="stealth" w="lg" len="lg"/>
          </a:ln>
        </p:spPr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0658" name="Rectangle 2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6553200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None/>
            </a:pPr>
            <a:r>
              <a:rPr lang="en-US" altLang="zh-CN" sz="2900" dirty="0"/>
              <a:t>       </a:t>
            </a:r>
            <a:r>
              <a:rPr lang="zh-CN" altLang="en-US" sz="2900" dirty="0"/>
              <a:t>太十二</a:t>
            </a:r>
            <a:r>
              <a:rPr lang="en-US" altLang="zh-CN" sz="2900" dirty="0"/>
              <a:t>26    </a:t>
            </a:r>
            <a:r>
              <a:rPr lang="zh-CN" altLang="en-US" dirty="0">
                <a:ea typeface="楷体_GB2312" pitchFamily="49" charset="-122"/>
              </a:rPr>
              <a:t>若撒但赶逐撒但，就是自相分争，</a:t>
            </a:r>
            <a:r>
              <a:rPr lang="zh-CN" altLang="en-US" b="1" u="sng" dirty="0">
                <a:ea typeface="楷体_GB2312" pitchFamily="49" charset="-122"/>
              </a:rPr>
              <a:t>他的国</a:t>
            </a:r>
            <a:r>
              <a:rPr lang="zh-CN" altLang="en-US" dirty="0">
                <a:ea typeface="楷体_GB2312" pitchFamily="49" charset="-122"/>
              </a:rPr>
              <a:t>怎能站得住呢。  </a:t>
            </a:r>
            <a:endParaRPr lang="zh-CN" altLang="en-US" sz="3300" dirty="0"/>
          </a:p>
          <a:p>
            <a:pPr eaLnBrk="1" hangingPunct="1">
              <a:buNone/>
            </a:pPr>
            <a:r>
              <a:rPr lang="zh-CN" altLang="en-US" sz="2900" dirty="0"/>
              <a:t>       太十二</a:t>
            </a:r>
            <a:r>
              <a:rPr lang="en-US" altLang="zh-CN" sz="2900" dirty="0"/>
              <a:t>29    </a:t>
            </a:r>
            <a:r>
              <a:rPr lang="zh-CN" altLang="en-US" dirty="0">
                <a:ea typeface="楷体_GB2312" pitchFamily="49" charset="-122"/>
              </a:rPr>
              <a:t>人怎能进</a:t>
            </a:r>
            <a:r>
              <a:rPr lang="zh-CN" altLang="en-US" b="1" u="sng" dirty="0">
                <a:ea typeface="楷体_GB2312" pitchFamily="49" charset="-122"/>
              </a:rPr>
              <a:t>壮士家</a:t>
            </a:r>
            <a:r>
              <a:rPr lang="zh-CN" altLang="en-US" dirty="0">
                <a:ea typeface="楷体_GB2312" pitchFamily="49" charset="-122"/>
              </a:rPr>
              <a:t>里，抢夺他的家具呢，除非先捆住那壮士，才可以抢夺他的家财。</a:t>
            </a:r>
            <a:endParaRPr lang="zh-CN" altLang="en-US" dirty="0">
              <a:ea typeface="楷体_GB2312" pitchFamily="49" charset="-122"/>
            </a:endParaRPr>
          </a:p>
          <a:p>
            <a:pPr eaLnBrk="1" hangingPunct="1">
              <a:buNone/>
            </a:pPr>
            <a:r>
              <a:rPr lang="zh-CN" altLang="en-US" sz="2900" dirty="0"/>
              <a:t>       </a:t>
            </a:r>
            <a:r>
              <a:rPr lang="zh-CN" altLang="en-US" b="1" dirty="0"/>
              <a:t>       </a:t>
            </a:r>
            <a:endParaRPr lang="zh-CN" altLang="en-US" b="1" dirty="0"/>
          </a:p>
        </p:txBody>
      </p:sp>
      <p:sp>
        <p:nvSpPr>
          <p:cNvPr id="70659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撒但的国度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913414" name="Line 6"/>
          <p:cNvSpPr/>
          <p:nvPr/>
        </p:nvSpPr>
        <p:spPr>
          <a:xfrm flipH="1" flipV="1">
            <a:off x="1979613" y="981075"/>
            <a:ext cx="3168650" cy="1655763"/>
          </a:xfrm>
          <a:prstGeom prst="line">
            <a:avLst/>
          </a:prstGeom>
          <a:ln w="50800" cap="flat" cmpd="sng">
            <a:solidFill>
              <a:srgbClr val="FF6600"/>
            </a:solidFill>
            <a:prstDash val="solid"/>
            <a:headEnd type="oval" w="sm" len="sm"/>
            <a:tailEnd type="stealth" w="lg" len="lg"/>
          </a:ln>
        </p:spPr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682" name="Rectangle 2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6553200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None/>
            </a:pPr>
            <a:r>
              <a:rPr lang="en-US" altLang="zh-CN" sz="2900" dirty="0"/>
              <a:t>       </a:t>
            </a:r>
            <a:r>
              <a:rPr lang="zh-CN" altLang="en-US" sz="2900" dirty="0"/>
              <a:t>太十二</a:t>
            </a:r>
            <a:r>
              <a:rPr lang="en-US" altLang="zh-CN" sz="2900" dirty="0"/>
              <a:t>26    </a:t>
            </a:r>
            <a:r>
              <a:rPr lang="zh-CN" altLang="en-US" dirty="0">
                <a:ea typeface="楷体_GB2312" pitchFamily="49" charset="-122"/>
              </a:rPr>
              <a:t>若撒但赶逐撒但，就是自相分争，</a:t>
            </a:r>
            <a:r>
              <a:rPr lang="zh-CN" altLang="en-US" b="1" u="sng" dirty="0">
                <a:ea typeface="楷体_GB2312" pitchFamily="49" charset="-122"/>
              </a:rPr>
              <a:t>他的国</a:t>
            </a:r>
            <a:r>
              <a:rPr lang="zh-CN" altLang="en-US" dirty="0">
                <a:ea typeface="楷体_GB2312" pitchFamily="49" charset="-122"/>
              </a:rPr>
              <a:t>怎能站得住呢。  </a:t>
            </a:r>
            <a:endParaRPr lang="zh-CN" altLang="en-US" sz="3300" dirty="0"/>
          </a:p>
          <a:p>
            <a:pPr eaLnBrk="1" hangingPunct="1">
              <a:buNone/>
            </a:pPr>
            <a:r>
              <a:rPr lang="zh-CN" altLang="en-US" sz="2900" dirty="0"/>
              <a:t>       太十二</a:t>
            </a:r>
            <a:r>
              <a:rPr lang="en-US" altLang="zh-CN" sz="2900" dirty="0"/>
              <a:t>29    </a:t>
            </a:r>
            <a:r>
              <a:rPr lang="zh-CN" altLang="en-US" dirty="0">
                <a:ea typeface="楷体_GB2312" pitchFamily="49" charset="-122"/>
              </a:rPr>
              <a:t>人怎能进</a:t>
            </a:r>
            <a:r>
              <a:rPr lang="zh-CN" altLang="en-US" b="1" u="sng" dirty="0">
                <a:ea typeface="楷体_GB2312" pitchFamily="49" charset="-122"/>
              </a:rPr>
              <a:t>壮士家</a:t>
            </a:r>
            <a:r>
              <a:rPr lang="zh-CN" altLang="en-US" dirty="0">
                <a:ea typeface="楷体_GB2312" pitchFamily="49" charset="-122"/>
              </a:rPr>
              <a:t>里，抢夺他的家具呢，除非先捆住那壮士，才可以抢夺他的家财。</a:t>
            </a:r>
            <a:endParaRPr lang="zh-CN" altLang="en-US" dirty="0">
              <a:ea typeface="楷体_GB2312" pitchFamily="49" charset="-122"/>
            </a:endParaRPr>
          </a:p>
          <a:p>
            <a:pPr eaLnBrk="1" hangingPunct="1">
              <a:buNone/>
            </a:pPr>
            <a:r>
              <a:rPr lang="zh-CN" altLang="en-US" sz="2900" dirty="0"/>
              <a:t>       徒二十六</a:t>
            </a:r>
            <a:r>
              <a:rPr lang="en-US" altLang="zh-CN" sz="2900" dirty="0"/>
              <a:t>18   </a:t>
            </a:r>
            <a:r>
              <a:rPr lang="zh-CN" altLang="en-US" dirty="0">
                <a:ea typeface="楷体_GB2312" pitchFamily="49" charset="-122"/>
              </a:rPr>
              <a:t>我差你到他们那里去，要叫他们的眼睛得开，从黑暗中归向光明，从</a:t>
            </a:r>
            <a:r>
              <a:rPr lang="zh-CN" altLang="en-US" b="1" u="sng" dirty="0">
                <a:ea typeface="楷体_GB2312" pitchFamily="49" charset="-122"/>
              </a:rPr>
              <a:t>撒但权下</a:t>
            </a:r>
            <a:r>
              <a:rPr lang="zh-CN" altLang="en-US" dirty="0">
                <a:ea typeface="楷体_GB2312" pitchFamily="49" charset="-122"/>
              </a:rPr>
              <a:t>归向神。</a:t>
            </a:r>
            <a:endParaRPr lang="zh-CN" altLang="en-US" dirty="0">
              <a:ea typeface="楷体_GB2312" pitchFamily="49" charset="-122"/>
            </a:endParaRPr>
          </a:p>
          <a:p>
            <a:pPr eaLnBrk="1" hangingPunct="1">
              <a:buNone/>
            </a:pPr>
            <a:endParaRPr lang="zh-CN" altLang="en-US" sz="1400" dirty="0"/>
          </a:p>
          <a:p>
            <a:pPr eaLnBrk="1" hangingPunct="1">
              <a:buNone/>
            </a:pPr>
            <a:r>
              <a:rPr lang="zh-CN" altLang="en-US" b="1" dirty="0"/>
              <a:t>       </a:t>
            </a:r>
            <a:endParaRPr lang="zh-CN" altLang="en-US" b="1" dirty="0"/>
          </a:p>
        </p:txBody>
      </p:sp>
      <p:sp>
        <p:nvSpPr>
          <p:cNvPr id="71683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撒但的国度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915460" name="Line 4"/>
          <p:cNvSpPr/>
          <p:nvPr/>
        </p:nvSpPr>
        <p:spPr>
          <a:xfrm flipH="1" flipV="1">
            <a:off x="1979613" y="981075"/>
            <a:ext cx="5832475" cy="3600450"/>
          </a:xfrm>
          <a:prstGeom prst="line">
            <a:avLst/>
          </a:prstGeom>
          <a:ln w="50800" cap="flat" cmpd="sng">
            <a:solidFill>
              <a:srgbClr val="FF6600"/>
            </a:solidFill>
            <a:prstDash val="solid"/>
            <a:headEnd type="oval" w="sm" len="sm"/>
            <a:tailEnd type="stealth" w="lg" len="lg"/>
          </a:ln>
        </p:spPr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5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2706" name="Rectangle 2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6553200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None/>
            </a:pPr>
            <a:r>
              <a:rPr lang="en-US" altLang="zh-CN" sz="2900" dirty="0"/>
              <a:t>       </a:t>
            </a:r>
            <a:r>
              <a:rPr lang="zh-CN" altLang="en-US" sz="2900" dirty="0"/>
              <a:t>太十二</a:t>
            </a:r>
            <a:r>
              <a:rPr lang="en-US" altLang="zh-CN" sz="2900" dirty="0"/>
              <a:t>26    </a:t>
            </a:r>
            <a:r>
              <a:rPr lang="zh-CN" altLang="en-US" dirty="0">
                <a:ea typeface="楷体_GB2312" pitchFamily="49" charset="-122"/>
              </a:rPr>
              <a:t>若撒但赶逐撒但，就是自相分争，</a:t>
            </a:r>
            <a:r>
              <a:rPr lang="zh-CN" altLang="en-US" b="1" u="sng" dirty="0">
                <a:ea typeface="楷体_GB2312" pitchFamily="49" charset="-122"/>
              </a:rPr>
              <a:t>他的国</a:t>
            </a:r>
            <a:r>
              <a:rPr lang="zh-CN" altLang="en-US" dirty="0">
                <a:ea typeface="楷体_GB2312" pitchFamily="49" charset="-122"/>
              </a:rPr>
              <a:t>怎能站得住呢。  </a:t>
            </a:r>
            <a:endParaRPr lang="zh-CN" altLang="en-US" sz="3300" dirty="0"/>
          </a:p>
          <a:p>
            <a:pPr eaLnBrk="1" hangingPunct="1">
              <a:buNone/>
            </a:pPr>
            <a:r>
              <a:rPr lang="zh-CN" altLang="en-US" sz="2900" dirty="0"/>
              <a:t>       太十二</a:t>
            </a:r>
            <a:r>
              <a:rPr lang="en-US" altLang="zh-CN" sz="2900" dirty="0"/>
              <a:t>29    </a:t>
            </a:r>
            <a:r>
              <a:rPr lang="zh-CN" altLang="en-US" dirty="0">
                <a:ea typeface="楷体_GB2312" pitchFamily="49" charset="-122"/>
              </a:rPr>
              <a:t>人怎能进</a:t>
            </a:r>
            <a:r>
              <a:rPr lang="zh-CN" altLang="en-US" b="1" u="sng" dirty="0">
                <a:ea typeface="楷体_GB2312" pitchFamily="49" charset="-122"/>
              </a:rPr>
              <a:t>壮士家</a:t>
            </a:r>
            <a:r>
              <a:rPr lang="zh-CN" altLang="en-US" dirty="0">
                <a:ea typeface="楷体_GB2312" pitchFamily="49" charset="-122"/>
              </a:rPr>
              <a:t>里，抢夺他的家具呢，除非先捆住那壮士，才可以抢夺他的家财。</a:t>
            </a:r>
            <a:endParaRPr lang="zh-CN" altLang="en-US" dirty="0">
              <a:ea typeface="楷体_GB2312" pitchFamily="49" charset="-122"/>
            </a:endParaRPr>
          </a:p>
          <a:p>
            <a:pPr eaLnBrk="1" hangingPunct="1">
              <a:buNone/>
            </a:pPr>
            <a:r>
              <a:rPr lang="zh-CN" altLang="en-US" sz="2900" dirty="0"/>
              <a:t>       徒二十六</a:t>
            </a:r>
            <a:r>
              <a:rPr lang="en-US" altLang="zh-CN" sz="2900" dirty="0"/>
              <a:t>18   </a:t>
            </a:r>
            <a:r>
              <a:rPr lang="zh-CN" altLang="en-US" dirty="0">
                <a:ea typeface="楷体_GB2312" pitchFamily="49" charset="-122"/>
              </a:rPr>
              <a:t>我差你到他们那里去，要叫他们的眼睛得开，从黑暗中归向光明，从</a:t>
            </a:r>
            <a:r>
              <a:rPr lang="zh-CN" altLang="en-US" b="1" u="sng" dirty="0">
                <a:ea typeface="楷体_GB2312" pitchFamily="49" charset="-122"/>
              </a:rPr>
              <a:t>撒但权下</a:t>
            </a:r>
            <a:r>
              <a:rPr lang="zh-CN" altLang="en-US" dirty="0">
                <a:ea typeface="楷体_GB2312" pitchFamily="49" charset="-122"/>
              </a:rPr>
              <a:t>归向神。</a:t>
            </a:r>
            <a:endParaRPr lang="zh-CN" altLang="en-US" dirty="0">
              <a:ea typeface="楷体_GB2312" pitchFamily="49" charset="-122"/>
            </a:endParaRPr>
          </a:p>
          <a:p>
            <a:pPr eaLnBrk="1" hangingPunct="1">
              <a:buNone/>
            </a:pPr>
            <a:endParaRPr lang="zh-CN" altLang="en-US" sz="1400" dirty="0"/>
          </a:p>
          <a:p>
            <a:pPr eaLnBrk="1" hangingPunct="1">
              <a:buNone/>
            </a:pPr>
            <a:r>
              <a:rPr lang="zh-CN" altLang="en-US" b="1" dirty="0"/>
              <a:t>  </a:t>
            </a:r>
            <a:r>
              <a:rPr lang="zh-CN" altLang="en-US" sz="3200" b="1" dirty="0">
                <a:solidFill>
                  <a:srgbClr val="FF3300"/>
                </a:solidFill>
                <a:ea typeface="隶书" pitchFamily="49" charset="-122"/>
              </a:rPr>
              <a:t>那么，这个撒但的国度是由什么组成的呢？</a:t>
            </a:r>
            <a:endParaRPr lang="zh-CN" altLang="en-US" sz="3200" b="1" dirty="0">
              <a:solidFill>
                <a:srgbClr val="FF3300"/>
              </a:solidFill>
              <a:ea typeface="隶书" pitchFamily="49" charset="-122"/>
            </a:endParaRPr>
          </a:p>
        </p:txBody>
      </p:sp>
      <p:sp>
        <p:nvSpPr>
          <p:cNvPr id="72707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撒但的国度</a:t>
            </a:r>
            <a:endParaRPr lang="zh-CN" altLang="en-US" sz="5000" dirty="0">
              <a:ea typeface="隶书" pitchFamily="49" charset="-122"/>
            </a:endParaRPr>
          </a:p>
        </p:txBody>
      </p:sp>
    </p:spTree>
  </p:cSld>
  <p:clrMapOvr>
    <a:masterClrMapping/>
  </p:clrMapOvr>
  <p:transition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7746" name="Rectangle 2"/>
          <p:cNvSpPr/>
          <p:nvPr/>
        </p:nvSpPr>
        <p:spPr>
          <a:xfrm>
            <a:off x="1476375" y="1989138"/>
            <a:ext cx="2952750" cy="3816350"/>
          </a:xfrm>
          <a:prstGeom prst="rect">
            <a:avLst/>
          </a:prstGeom>
          <a:solidFill>
            <a:srgbClr val="5F5F5F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撒但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endParaRPr lang="en-US" altLang="zh-CN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73731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撒但的国度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927748" name="Rectangle 4"/>
          <p:cNvSpPr/>
          <p:nvPr/>
        </p:nvSpPr>
        <p:spPr>
          <a:xfrm>
            <a:off x="1620838" y="2925763"/>
            <a:ext cx="2663825" cy="863600"/>
          </a:xfrm>
          <a:prstGeom prst="rect">
            <a:avLst/>
          </a:prstGeom>
          <a:solidFill>
            <a:srgbClr val="CCCC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邪 灵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927749" name="Rectangle 5"/>
          <p:cNvSpPr/>
          <p:nvPr/>
        </p:nvSpPr>
        <p:spPr>
          <a:xfrm>
            <a:off x="1620838" y="4797425"/>
            <a:ext cx="2663825" cy="863600"/>
          </a:xfrm>
          <a:prstGeom prst="rect">
            <a:avLst/>
          </a:prstGeom>
          <a:solidFill>
            <a:srgbClr val="009999">
              <a:alpha val="78038"/>
            </a:srgb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污 鬼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927750" name="Rectangle 6"/>
          <p:cNvSpPr/>
          <p:nvPr/>
        </p:nvSpPr>
        <p:spPr>
          <a:xfrm>
            <a:off x="1620838" y="3862388"/>
            <a:ext cx="2663825" cy="863600"/>
          </a:xfrm>
          <a:prstGeom prst="rect">
            <a:avLst/>
          </a:prstGeom>
          <a:solidFill>
            <a:srgbClr val="808000">
              <a:alpha val="76862"/>
            </a:srgb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堕落的人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927752" name="Text Box 8"/>
          <p:cNvSpPr txBox="1"/>
          <p:nvPr/>
        </p:nvSpPr>
        <p:spPr>
          <a:xfrm>
            <a:off x="179388" y="2420938"/>
            <a:ext cx="1042987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en-US" altLang="zh-CN" dirty="0">
                <a:latin typeface="Arial" panose="020B0604020202020204" pitchFamily="34" charset="0"/>
              </a:rPr>
              <a:t> </a:t>
            </a:r>
            <a:r>
              <a:rPr lang="zh-CN" altLang="en-US" sz="2800" dirty="0">
                <a:solidFill>
                  <a:srgbClr val="0000CC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空中</a:t>
            </a:r>
            <a:endParaRPr lang="zh-CN" altLang="en-US" sz="2800" dirty="0">
              <a:solidFill>
                <a:srgbClr val="0000CC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927753" name="Line 9"/>
          <p:cNvSpPr/>
          <p:nvPr/>
        </p:nvSpPr>
        <p:spPr>
          <a:xfrm>
            <a:off x="755650" y="2854325"/>
            <a:ext cx="1008063" cy="503238"/>
          </a:xfrm>
          <a:prstGeom prst="line">
            <a:avLst/>
          </a:prstGeom>
          <a:ln w="50800" cap="flat" cmpd="sng">
            <a:solidFill>
              <a:srgbClr val="FF6600"/>
            </a:solidFill>
            <a:prstDash val="solid"/>
            <a:headEnd type="oval" w="sm" len="sm"/>
            <a:tailEnd type="stealth" w="lg" len="lg"/>
          </a:ln>
        </p:spPr>
      </p:sp>
      <p:sp>
        <p:nvSpPr>
          <p:cNvPr id="927754" name="Text Box 10"/>
          <p:cNvSpPr txBox="1"/>
          <p:nvPr/>
        </p:nvSpPr>
        <p:spPr>
          <a:xfrm>
            <a:off x="0" y="3933825"/>
            <a:ext cx="1042988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en-US" altLang="zh-CN" dirty="0">
                <a:latin typeface="Arial" panose="020B0604020202020204" pitchFamily="34" charset="0"/>
              </a:rPr>
              <a:t> </a:t>
            </a:r>
            <a:r>
              <a:rPr lang="zh-CN" altLang="en-US" sz="2800" dirty="0">
                <a:solidFill>
                  <a:srgbClr val="0000CC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地上</a:t>
            </a:r>
            <a:endParaRPr lang="zh-CN" altLang="en-US" sz="2800" dirty="0">
              <a:solidFill>
                <a:srgbClr val="0000CC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927755" name="Line 11"/>
          <p:cNvSpPr/>
          <p:nvPr/>
        </p:nvSpPr>
        <p:spPr>
          <a:xfrm flipV="1">
            <a:off x="971550" y="4221163"/>
            <a:ext cx="935038" cy="1587"/>
          </a:xfrm>
          <a:prstGeom prst="line">
            <a:avLst/>
          </a:prstGeom>
          <a:ln w="50800" cap="flat" cmpd="sng">
            <a:solidFill>
              <a:srgbClr val="FF6600"/>
            </a:solidFill>
            <a:prstDash val="solid"/>
            <a:headEnd type="oval" w="sm" len="sm"/>
            <a:tailEnd type="stealth" w="lg" len="lg"/>
          </a:ln>
        </p:spPr>
      </p:sp>
      <p:sp>
        <p:nvSpPr>
          <p:cNvPr id="927756" name="Text Box 12"/>
          <p:cNvSpPr txBox="1"/>
          <p:nvPr/>
        </p:nvSpPr>
        <p:spPr>
          <a:xfrm>
            <a:off x="250825" y="5589588"/>
            <a:ext cx="1042988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en-US" altLang="zh-CN" dirty="0">
                <a:latin typeface="Arial" panose="020B0604020202020204" pitchFamily="34" charset="0"/>
              </a:rPr>
              <a:t> </a:t>
            </a:r>
            <a:r>
              <a:rPr lang="zh-CN" altLang="en-US" sz="2800" dirty="0">
                <a:solidFill>
                  <a:srgbClr val="0000CC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水里</a:t>
            </a:r>
            <a:endParaRPr lang="zh-CN" altLang="en-US" sz="2800" dirty="0">
              <a:solidFill>
                <a:srgbClr val="0000CC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927757" name="Line 13"/>
          <p:cNvSpPr/>
          <p:nvPr/>
        </p:nvSpPr>
        <p:spPr>
          <a:xfrm flipV="1">
            <a:off x="755650" y="5229225"/>
            <a:ext cx="1079500" cy="433388"/>
          </a:xfrm>
          <a:prstGeom prst="line">
            <a:avLst/>
          </a:prstGeom>
          <a:ln w="50800" cap="flat" cmpd="sng">
            <a:solidFill>
              <a:srgbClr val="FF6600"/>
            </a:solidFill>
            <a:prstDash val="solid"/>
            <a:headEnd type="oval" w="sm" len="sm"/>
            <a:tailEnd type="stealth" w="lg" len="lg"/>
          </a:ln>
        </p:spPr>
      </p:sp>
      <p:sp>
        <p:nvSpPr>
          <p:cNvPr id="927758" name="Text Box 14"/>
          <p:cNvSpPr txBox="1"/>
          <p:nvPr/>
        </p:nvSpPr>
        <p:spPr>
          <a:xfrm>
            <a:off x="4140200" y="404813"/>
            <a:ext cx="4140200" cy="13731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sz="2800" dirty="0">
                <a:latin typeface="Arial" panose="020B0604020202020204" pitchFamily="34" charset="0"/>
              </a:rPr>
              <a:t>西一</a:t>
            </a:r>
            <a:r>
              <a:rPr lang="en-US" altLang="zh-CN" sz="2800" dirty="0">
                <a:latin typeface="Arial" panose="020B0604020202020204" pitchFamily="34" charset="0"/>
              </a:rPr>
              <a:t>13</a:t>
            </a:r>
            <a:r>
              <a:rPr lang="en-US" altLang="zh-CN" dirty="0">
                <a:latin typeface="Arial" panose="020B0604020202020204" pitchFamily="34" charset="0"/>
              </a:rPr>
              <a:t>    </a:t>
            </a:r>
            <a:r>
              <a:rPr lang="zh-CN" altLang="en-US" sz="2800" dirty="0">
                <a:latin typeface="Arial" panose="020B0604020202020204" pitchFamily="34" charset="0"/>
                <a:ea typeface="楷体_GB2312" pitchFamily="49" charset="-122"/>
              </a:rPr>
              <a:t>他救了我们脱离黑暗的权势，把我们迁到他爱子的国里。</a:t>
            </a:r>
            <a:endParaRPr lang="zh-CN" altLang="en-US" sz="2800" dirty="0"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927766" name="Line 22"/>
          <p:cNvSpPr/>
          <p:nvPr/>
        </p:nvSpPr>
        <p:spPr>
          <a:xfrm>
            <a:off x="4140200" y="1268413"/>
            <a:ext cx="1944688" cy="0"/>
          </a:xfrm>
          <a:prstGeom prst="line">
            <a:avLst/>
          </a:prstGeom>
          <a:ln w="508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927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27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746" grpId="0" animBg="1"/>
      <p:bldP spid="927748" grpId="0" animBg="1"/>
      <p:bldP spid="927749" grpId="0" animBg="1"/>
      <p:bldP spid="927750" grpId="0" animBg="1"/>
      <p:bldP spid="927752" grpId="0"/>
      <p:bldP spid="927754" grpId="0"/>
      <p:bldP spid="927756" grpId="0"/>
      <p:bldP spid="927758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4754" name="Rectangle 2"/>
          <p:cNvSpPr/>
          <p:nvPr/>
        </p:nvSpPr>
        <p:spPr>
          <a:xfrm>
            <a:off x="1476375" y="1989138"/>
            <a:ext cx="2952750" cy="3816350"/>
          </a:xfrm>
          <a:prstGeom prst="rect">
            <a:avLst/>
          </a:prstGeom>
          <a:solidFill>
            <a:srgbClr val="5F5F5F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撒但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endParaRPr lang="en-US" altLang="zh-CN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74755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撒但的国度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74756" name="Rectangle 4"/>
          <p:cNvSpPr/>
          <p:nvPr/>
        </p:nvSpPr>
        <p:spPr>
          <a:xfrm>
            <a:off x="1620838" y="2925763"/>
            <a:ext cx="2663825" cy="863600"/>
          </a:xfrm>
          <a:prstGeom prst="rect">
            <a:avLst/>
          </a:prstGeom>
          <a:solidFill>
            <a:srgbClr val="CCCC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邪 灵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74757" name="Rectangle 5"/>
          <p:cNvSpPr/>
          <p:nvPr/>
        </p:nvSpPr>
        <p:spPr>
          <a:xfrm>
            <a:off x="1620838" y="4797425"/>
            <a:ext cx="2663825" cy="863600"/>
          </a:xfrm>
          <a:prstGeom prst="rect">
            <a:avLst/>
          </a:prstGeom>
          <a:solidFill>
            <a:srgbClr val="009999">
              <a:alpha val="78038"/>
            </a:srgb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污 鬼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74758" name="Rectangle 6"/>
          <p:cNvSpPr/>
          <p:nvPr/>
        </p:nvSpPr>
        <p:spPr>
          <a:xfrm>
            <a:off x="1620838" y="3862388"/>
            <a:ext cx="2663825" cy="863600"/>
          </a:xfrm>
          <a:prstGeom prst="rect">
            <a:avLst/>
          </a:prstGeom>
          <a:solidFill>
            <a:srgbClr val="808000">
              <a:alpha val="76862"/>
            </a:srgb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堕落的人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74759" name="Text Box 8"/>
          <p:cNvSpPr txBox="1"/>
          <p:nvPr/>
        </p:nvSpPr>
        <p:spPr>
          <a:xfrm>
            <a:off x="179388" y="2420938"/>
            <a:ext cx="1042987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en-US" altLang="zh-CN" dirty="0">
                <a:latin typeface="Arial" panose="020B0604020202020204" pitchFamily="34" charset="0"/>
              </a:rPr>
              <a:t> </a:t>
            </a:r>
            <a:r>
              <a:rPr lang="zh-CN" altLang="en-US" sz="2800" dirty="0">
                <a:solidFill>
                  <a:srgbClr val="0000CC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空中</a:t>
            </a:r>
            <a:endParaRPr lang="zh-CN" altLang="en-US" sz="2800" dirty="0">
              <a:solidFill>
                <a:srgbClr val="0000CC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74760" name="Line 9"/>
          <p:cNvSpPr/>
          <p:nvPr/>
        </p:nvSpPr>
        <p:spPr>
          <a:xfrm>
            <a:off x="755650" y="2854325"/>
            <a:ext cx="1008063" cy="503238"/>
          </a:xfrm>
          <a:prstGeom prst="line">
            <a:avLst/>
          </a:prstGeom>
          <a:ln w="50800" cap="flat" cmpd="sng">
            <a:solidFill>
              <a:srgbClr val="FF6600"/>
            </a:solidFill>
            <a:prstDash val="solid"/>
            <a:headEnd type="oval" w="sm" len="sm"/>
            <a:tailEnd type="stealth" w="lg" len="lg"/>
          </a:ln>
        </p:spPr>
      </p:sp>
      <p:sp>
        <p:nvSpPr>
          <p:cNvPr id="74761" name="Text Box 10"/>
          <p:cNvSpPr txBox="1"/>
          <p:nvPr/>
        </p:nvSpPr>
        <p:spPr>
          <a:xfrm>
            <a:off x="0" y="3933825"/>
            <a:ext cx="1042988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en-US" altLang="zh-CN" dirty="0">
                <a:latin typeface="Arial" panose="020B0604020202020204" pitchFamily="34" charset="0"/>
              </a:rPr>
              <a:t> </a:t>
            </a:r>
            <a:r>
              <a:rPr lang="zh-CN" altLang="en-US" sz="2800" dirty="0">
                <a:solidFill>
                  <a:srgbClr val="0000CC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地上</a:t>
            </a:r>
            <a:endParaRPr lang="zh-CN" altLang="en-US" sz="2800" dirty="0">
              <a:solidFill>
                <a:srgbClr val="0000CC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74762" name="Line 11"/>
          <p:cNvSpPr/>
          <p:nvPr/>
        </p:nvSpPr>
        <p:spPr>
          <a:xfrm flipV="1">
            <a:off x="971550" y="4221163"/>
            <a:ext cx="935038" cy="1587"/>
          </a:xfrm>
          <a:prstGeom prst="line">
            <a:avLst/>
          </a:prstGeom>
          <a:ln w="50800" cap="flat" cmpd="sng">
            <a:solidFill>
              <a:srgbClr val="FF6600"/>
            </a:solidFill>
            <a:prstDash val="solid"/>
            <a:headEnd type="oval" w="sm" len="sm"/>
            <a:tailEnd type="stealth" w="lg" len="lg"/>
          </a:ln>
        </p:spPr>
      </p:sp>
      <p:sp>
        <p:nvSpPr>
          <p:cNvPr id="74763" name="Text Box 12"/>
          <p:cNvSpPr txBox="1"/>
          <p:nvPr/>
        </p:nvSpPr>
        <p:spPr>
          <a:xfrm>
            <a:off x="250825" y="5589588"/>
            <a:ext cx="1042988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en-US" altLang="zh-CN" dirty="0">
                <a:latin typeface="Arial" panose="020B0604020202020204" pitchFamily="34" charset="0"/>
              </a:rPr>
              <a:t> </a:t>
            </a:r>
            <a:r>
              <a:rPr lang="zh-CN" altLang="en-US" sz="2800" dirty="0">
                <a:solidFill>
                  <a:srgbClr val="0000CC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水里</a:t>
            </a:r>
            <a:endParaRPr lang="zh-CN" altLang="en-US" sz="2800" dirty="0">
              <a:solidFill>
                <a:srgbClr val="0000CC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74764" name="Line 13"/>
          <p:cNvSpPr/>
          <p:nvPr/>
        </p:nvSpPr>
        <p:spPr>
          <a:xfrm flipV="1">
            <a:off x="755650" y="5229225"/>
            <a:ext cx="1079500" cy="433388"/>
          </a:xfrm>
          <a:prstGeom prst="line">
            <a:avLst/>
          </a:prstGeom>
          <a:ln w="50800" cap="flat" cmpd="sng">
            <a:solidFill>
              <a:srgbClr val="FF6600"/>
            </a:solidFill>
            <a:prstDash val="solid"/>
            <a:headEnd type="oval" w="sm" len="sm"/>
            <a:tailEnd type="stealth" w="lg" len="lg"/>
          </a:ln>
        </p:spPr>
      </p:sp>
      <p:sp>
        <p:nvSpPr>
          <p:cNvPr id="74765" name="Text Box 14"/>
          <p:cNvSpPr txBox="1"/>
          <p:nvPr/>
        </p:nvSpPr>
        <p:spPr>
          <a:xfrm>
            <a:off x="4140200" y="404813"/>
            <a:ext cx="4140200" cy="13731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sz="2800" dirty="0">
                <a:latin typeface="Arial" panose="020B0604020202020204" pitchFamily="34" charset="0"/>
              </a:rPr>
              <a:t>西一</a:t>
            </a:r>
            <a:r>
              <a:rPr lang="en-US" altLang="zh-CN" sz="2800" dirty="0">
                <a:latin typeface="Arial" panose="020B0604020202020204" pitchFamily="34" charset="0"/>
              </a:rPr>
              <a:t>13</a:t>
            </a:r>
            <a:r>
              <a:rPr lang="en-US" altLang="zh-CN" dirty="0">
                <a:latin typeface="Arial" panose="020B0604020202020204" pitchFamily="34" charset="0"/>
              </a:rPr>
              <a:t>    </a:t>
            </a:r>
            <a:r>
              <a:rPr lang="zh-CN" altLang="en-US" sz="2800" dirty="0">
                <a:latin typeface="Arial" panose="020B0604020202020204" pitchFamily="34" charset="0"/>
                <a:ea typeface="楷体_GB2312" pitchFamily="49" charset="-122"/>
              </a:rPr>
              <a:t>他救了我们脱离黑暗的权势，把我们迁到他爱子的国里。</a:t>
            </a:r>
            <a:endParaRPr lang="zh-CN" altLang="en-US" sz="2800" dirty="0"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928784" name="Oval 16"/>
          <p:cNvSpPr/>
          <p:nvPr/>
        </p:nvSpPr>
        <p:spPr>
          <a:xfrm>
            <a:off x="900113" y="1557338"/>
            <a:ext cx="3959225" cy="4751387"/>
          </a:xfrm>
          <a:prstGeom prst="ellipse">
            <a:avLst/>
          </a:prstGeom>
          <a:solidFill>
            <a:srgbClr val="0000FF">
              <a:alpha val="0"/>
            </a:srgbClr>
          </a:solidFill>
          <a:ln w="539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28785" name="Line 17"/>
          <p:cNvSpPr/>
          <p:nvPr/>
        </p:nvSpPr>
        <p:spPr>
          <a:xfrm flipH="1" flipV="1">
            <a:off x="2051050" y="981075"/>
            <a:ext cx="217488" cy="647700"/>
          </a:xfrm>
          <a:prstGeom prst="line">
            <a:avLst/>
          </a:prstGeom>
          <a:ln w="698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8786" name="Line 18"/>
          <p:cNvSpPr/>
          <p:nvPr/>
        </p:nvSpPr>
        <p:spPr>
          <a:xfrm flipV="1">
            <a:off x="3563938" y="1268413"/>
            <a:ext cx="647700" cy="431800"/>
          </a:xfrm>
          <a:prstGeom prst="line">
            <a:avLst/>
          </a:prstGeom>
          <a:ln w="698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74769" name="Line 19"/>
          <p:cNvSpPr/>
          <p:nvPr/>
        </p:nvSpPr>
        <p:spPr>
          <a:xfrm>
            <a:off x="4140200" y="1268413"/>
            <a:ext cx="1944688" cy="0"/>
          </a:xfrm>
          <a:prstGeom prst="line">
            <a:avLst/>
          </a:prstGeom>
          <a:ln w="508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28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28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8784" grpId="0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5778" name="Rectangle 17"/>
          <p:cNvSpPr/>
          <p:nvPr/>
        </p:nvSpPr>
        <p:spPr>
          <a:xfrm>
            <a:off x="1476375" y="1989138"/>
            <a:ext cx="2952750" cy="3816350"/>
          </a:xfrm>
          <a:prstGeom prst="rect">
            <a:avLst/>
          </a:prstGeom>
          <a:solidFill>
            <a:srgbClr val="5F5F5F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撒但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endParaRPr lang="en-US" altLang="zh-CN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75779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撒但的国度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75780" name="Rectangle 14"/>
          <p:cNvSpPr/>
          <p:nvPr/>
        </p:nvSpPr>
        <p:spPr>
          <a:xfrm>
            <a:off x="1620838" y="2925763"/>
            <a:ext cx="2663825" cy="863600"/>
          </a:xfrm>
          <a:prstGeom prst="rect">
            <a:avLst/>
          </a:prstGeom>
          <a:solidFill>
            <a:srgbClr val="CCCC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邪 灵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75781" name="Rectangle 15"/>
          <p:cNvSpPr/>
          <p:nvPr/>
        </p:nvSpPr>
        <p:spPr>
          <a:xfrm>
            <a:off x="1620838" y="4797425"/>
            <a:ext cx="2663825" cy="863600"/>
          </a:xfrm>
          <a:prstGeom prst="rect">
            <a:avLst/>
          </a:prstGeom>
          <a:solidFill>
            <a:srgbClr val="009999">
              <a:alpha val="78038"/>
            </a:srgb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污 鬼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75782" name="Rectangle 16"/>
          <p:cNvSpPr/>
          <p:nvPr/>
        </p:nvSpPr>
        <p:spPr>
          <a:xfrm>
            <a:off x="1620838" y="3862388"/>
            <a:ext cx="2663825" cy="863600"/>
          </a:xfrm>
          <a:prstGeom prst="rect">
            <a:avLst/>
          </a:prstGeom>
          <a:solidFill>
            <a:srgbClr val="808000">
              <a:alpha val="76862"/>
            </a:srgb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堕落的人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917522" name="AutoShape 18"/>
          <p:cNvSpPr/>
          <p:nvPr/>
        </p:nvSpPr>
        <p:spPr>
          <a:xfrm>
            <a:off x="5292725" y="1916113"/>
            <a:ext cx="2951163" cy="3889375"/>
          </a:xfrm>
          <a:prstGeom prst="roundRect">
            <a:avLst>
              <a:gd name="adj" fmla="val 2204"/>
            </a:avLst>
          </a:prstGeom>
          <a:solidFill>
            <a:srgbClr val="FFFF00"/>
          </a:solidFill>
          <a:ln w="22225" cap="flat" cmpd="sng">
            <a:solidFill>
              <a:srgbClr val="80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4000" dirty="0">
                <a:solidFill>
                  <a:srgbClr val="FF3300"/>
                </a:solidFill>
                <a:latin typeface="Arial" panose="020B0604020202020204" pitchFamily="34" charset="0"/>
                <a:ea typeface="隶书" pitchFamily="49" charset="-122"/>
              </a:rPr>
              <a:t>神的国</a:t>
            </a:r>
            <a:endParaRPr lang="zh-CN" altLang="en-US" sz="4000" dirty="0">
              <a:solidFill>
                <a:srgbClr val="FF3300"/>
              </a:solidFill>
              <a:latin typeface="Arial" panose="020B0604020202020204" pitchFamily="34" charset="0"/>
              <a:ea typeface="隶书" pitchFamily="49" charset="-122"/>
            </a:endParaRPr>
          </a:p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endParaRPr lang="zh-CN" altLang="en-US" sz="4000" dirty="0">
              <a:solidFill>
                <a:srgbClr val="FF3300"/>
              </a:solidFill>
              <a:latin typeface="Arial" panose="020B0604020202020204" pitchFamily="34" charset="0"/>
              <a:ea typeface="隶书" pitchFamily="49" charset="-122"/>
            </a:endParaRPr>
          </a:p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endParaRPr lang="zh-CN" altLang="en-US" sz="4000" dirty="0">
              <a:solidFill>
                <a:srgbClr val="FF3300"/>
              </a:solidFill>
              <a:latin typeface="Arial" panose="020B0604020202020204" pitchFamily="34" charset="0"/>
              <a:ea typeface="隶书" pitchFamily="49" charset="-122"/>
            </a:endParaRPr>
          </a:p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endParaRPr lang="en-US" altLang="zh-CN" sz="4000" dirty="0">
              <a:solidFill>
                <a:srgbClr val="FF3300"/>
              </a:solidFill>
              <a:latin typeface="Arial" panose="020B0604020202020204" pitchFamily="34" charset="0"/>
              <a:ea typeface="隶书" pitchFamily="49" charset="-122"/>
            </a:endParaRPr>
          </a:p>
        </p:txBody>
      </p:sp>
      <p:sp>
        <p:nvSpPr>
          <p:cNvPr id="75784" name="Text Box 19"/>
          <p:cNvSpPr txBox="1"/>
          <p:nvPr/>
        </p:nvSpPr>
        <p:spPr>
          <a:xfrm>
            <a:off x="179388" y="2420938"/>
            <a:ext cx="1042987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en-US" altLang="zh-CN" dirty="0">
                <a:latin typeface="Arial" panose="020B0604020202020204" pitchFamily="34" charset="0"/>
              </a:rPr>
              <a:t> </a:t>
            </a:r>
            <a:r>
              <a:rPr lang="zh-CN" altLang="en-US" sz="2800" dirty="0">
                <a:solidFill>
                  <a:srgbClr val="0000CC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空中</a:t>
            </a:r>
            <a:endParaRPr lang="zh-CN" altLang="en-US" sz="2800" dirty="0">
              <a:solidFill>
                <a:srgbClr val="0000CC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75785" name="Line 20"/>
          <p:cNvSpPr/>
          <p:nvPr/>
        </p:nvSpPr>
        <p:spPr>
          <a:xfrm>
            <a:off x="755650" y="2854325"/>
            <a:ext cx="1008063" cy="503238"/>
          </a:xfrm>
          <a:prstGeom prst="line">
            <a:avLst/>
          </a:prstGeom>
          <a:ln w="50800" cap="flat" cmpd="sng">
            <a:solidFill>
              <a:srgbClr val="FF6600"/>
            </a:solidFill>
            <a:prstDash val="solid"/>
            <a:headEnd type="oval" w="sm" len="sm"/>
            <a:tailEnd type="stealth" w="lg" len="lg"/>
          </a:ln>
        </p:spPr>
      </p:sp>
      <p:sp>
        <p:nvSpPr>
          <p:cNvPr id="75786" name="Text Box 21"/>
          <p:cNvSpPr txBox="1"/>
          <p:nvPr/>
        </p:nvSpPr>
        <p:spPr>
          <a:xfrm>
            <a:off x="0" y="3933825"/>
            <a:ext cx="1042988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en-US" altLang="zh-CN" dirty="0">
                <a:latin typeface="Arial" panose="020B0604020202020204" pitchFamily="34" charset="0"/>
              </a:rPr>
              <a:t> </a:t>
            </a:r>
            <a:r>
              <a:rPr lang="zh-CN" altLang="en-US" sz="2800" dirty="0">
                <a:solidFill>
                  <a:srgbClr val="0000CC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地上</a:t>
            </a:r>
            <a:endParaRPr lang="zh-CN" altLang="en-US" sz="2800" dirty="0">
              <a:solidFill>
                <a:srgbClr val="0000CC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75787" name="Line 22"/>
          <p:cNvSpPr/>
          <p:nvPr/>
        </p:nvSpPr>
        <p:spPr>
          <a:xfrm flipV="1">
            <a:off x="971550" y="4221163"/>
            <a:ext cx="935038" cy="1587"/>
          </a:xfrm>
          <a:prstGeom prst="line">
            <a:avLst/>
          </a:prstGeom>
          <a:ln w="50800" cap="flat" cmpd="sng">
            <a:solidFill>
              <a:srgbClr val="FF6600"/>
            </a:solidFill>
            <a:prstDash val="solid"/>
            <a:headEnd type="oval" w="sm" len="sm"/>
            <a:tailEnd type="stealth" w="lg" len="lg"/>
          </a:ln>
        </p:spPr>
      </p:sp>
      <p:sp>
        <p:nvSpPr>
          <p:cNvPr id="75788" name="Text Box 23"/>
          <p:cNvSpPr txBox="1"/>
          <p:nvPr/>
        </p:nvSpPr>
        <p:spPr>
          <a:xfrm>
            <a:off x="250825" y="5589588"/>
            <a:ext cx="1042988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en-US" altLang="zh-CN" dirty="0">
                <a:latin typeface="Arial" panose="020B0604020202020204" pitchFamily="34" charset="0"/>
              </a:rPr>
              <a:t> </a:t>
            </a:r>
            <a:r>
              <a:rPr lang="zh-CN" altLang="en-US" sz="2800" dirty="0">
                <a:solidFill>
                  <a:srgbClr val="0000CC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水里</a:t>
            </a:r>
            <a:endParaRPr lang="zh-CN" altLang="en-US" sz="2800" dirty="0">
              <a:solidFill>
                <a:srgbClr val="0000CC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75789" name="Line 24"/>
          <p:cNvSpPr/>
          <p:nvPr/>
        </p:nvSpPr>
        <p:spPr>
          <a:xfrm flipV="1">
            <a:off x="755650" y="5229225"/>
            <a:ext cx="1079500" cy="433388"/>
          </a:xfrm>
          <a:prstGeom prst="line">
            <a:avLst/>
          </a:prstGeom>
          <a:ln w="50800" cap="flat" cmpd="sng">
            <a:solidFill>
              <a:srgbClr val="FF6600"/>
            </a:solidFill>
            <a:prstDash val="solid"/>
            <a:headEnd type="oval" w="sm" len="sm"/>
            <a:tailEnd type="stealth" w="lg" len="lg"/>
          </a:ln>
        </p:spPr>
      </p:sp>
      <p:sp>
        <p:nvSpPr>
          <p:cNvPr id="75790" name="Text Box 25"/>
          <p:cNvSpPr txBox="1"/>
          <p:nvPr/>
        </p:nvSpPr>
        <p:spPr>
          <a:xfrm>
            <a:off x="4140200" y="404813"/>
            <a:ext cx="4140200" cy="13731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sz="2800" dirty="0">
                <a:latin typeface="Arial" panose="020B0604020202020204" pitchFamily="34" charset="0"/>
              </a:rPr>
              <a:t>西一</a:t>
            </a:r>
            <a:r>
              <a:rPr lang="en-US" altLang="zh-CN" sz="2800" dirty="0">
                <a:latin typeface="Arial" panose="020B0604020202020204" pitchFamily="34" charset="0"/>
              </a:rPr>
              <a:t>13</a:t>
            </a:r>
            <a:r>
              <a:rPr lang="en-US" altLang="zh-CN" dirty="0">
                <a:latin typeface="Arial" panose="020B0604020202020204" pitchFamily="34" charset="0"/>
              </a:rPr>
              <a:t>    </a:t>
            </a:r>
            <a:r>
              <a:rPr lang="zh-CN" altLang="en-US" sz="2800" dirty="0">
                <a:latin typeface="Arial" panose="020B0604020202020204" pitchFamily="34" charset="0"/>
                <a:ea typeface="楷体_GB2312" pitchFamily="49" charset="-122"/>
              </a:rPr>
              <a:t>他救了我们脱离黑暗的权势，把我们迁到他爱子的国里。</a:t>
            </a:r>
            <a:endParaRPr lang="zh-CN" altLang="en-US" sz="2800" dirty="0"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917530" name="AutoShape 26"/>
          <p:cNvSpPr/>
          <p:nvPr/>
        </p:nvSpPr>
        <p:spPr>
          <a:xfrm>
            <a:off x="3132138" y="3213100"/>
            <a:ext cx="4392612" cy="936625"/>
          </a:xfrm>
          <a:prstGeom prst="curvedDownArrow">
            <a:avLst>
              <a:gd name="adj1" fmla="val 114159"/>
              <a:gd name="adj2" fmla="val 171872"/>
              <a:gd name="adj3" fmla="val 41185"/>
            </a:avLst>
          </a:prstGeom>
          <a:solidFill>
            <a:srgbClr val="00CC66">
              <a:alpha val="67842"/>
            </a:srgb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5792" name="Line 30"/>
          <p:cNvSpPr/>
          <p:nvPr/>
        </p:nvSpPr>
        <p:spPr>
          <a:xfrm>
            <a:off x="4140200" y="1268413"/>
            <a:ext cx="1944688" cy="0"/>
          </a:xfrm>
          <a:prstGeom prst="line">
            <a:avLst/>
          </a:prstGeom>
          <a:ln w="508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17535" name="Line 31"/>
          <p:cNvSpPr/>
          <p:nvPr/>
        </p:nvSpPr>
        <p:spPr>
          <a:xfrm>
            <a:off x="4211638" y="1773238"/>
            <a:ext cx="1800225" cy="0"/>
          </a:xfrm>
          <a:prstGeom prst="line">
            <a:avLst/>
          </a:prstGeom>
          <a:ln w="508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17536" name="Line 32"/>
          <p:cNvSpPr/>
          <p:nvPr/>
        </p:nvSpPr>
        <p:spPr>
          <a:xfrm flipH="1" flipV="1">
            <a:off x="5364163" y="1773238"/>
            <a:ext cx="863600" cy="1008062"/>
          </a:xfrm>
          <a:prstGeom prst="line">
            <a:avLst/>
          </a:prstGeom>
          <a:ln w="6985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75795" name="Line 33"/>
          <p:cNvSpPr/>
          <p:nvPr/>
        </p:nvSpPr>
        <p:spPr>
          <a:xfrm flipV="1">
            <a:off x="3419475" y="1268413"/>
            <a:ext cx="792163" cy="647700"/>
          </a:xfrm>
          <a:prstGeom prst="line">
            <a:avLst/>
          </a:prstGeom>
          <a:ln w="6985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17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1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1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7522" grpId="0" animBg="1"/>
      <p:bldP spid="917530" grpId="0" animBg="1"/>
      <p:bldP spid="917530" grpId="1" animBg="1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34914" name="Rectangle 2"/>
          <p:cNvSpPr>
            <a:spLocks noGrp="1"/>
          </p:cNvSpPr>
          <p:nvPr>
            <p:ph idx="1"/>
          </p:nvPr>
        </p:nvSpPr>
        <p:spPr>
          <a:xfrm>
            <a:off x="468313" y="1196975"/>
            <a:ext cx="8229600" cy="69850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300" dirty="0"/>
              <a:t>当时的</a:t>
            </a:r>
            <a:r>
              <a:rPr lang="zh-CN" altLang="en-US" sz="3300" b="1" u="sng" dirty="0"/>
              <a:t>天地受到神的审判</a:t>
            </a:r>
            <a:r>
              <a:rPr lang="zh-CN" altLang="en-US" sz="3300" dirty="0"/>
              <a:t>；</a:t>
            </a:r>
            <a:endParaRPr lang="zh-CN" altLang="en-US" sz="3300" dirty="0"/>
          </a:p>
          <a:p>
            <a:pPr eaLnBrk="1" hangingPunct="1"/>
            <a:r>
              <a:rPr lang="zh-CN" altLang="en-US" sz="3300" dirty="0"/>
              <a:t>不只撒但背叛，他</a:t>
            </a:r>
            <a:r>
              <a:rPr lang="zh-CN" altLang="en-US" sz="3300" b="1" u="sng" dirty="0"/>
              <a:t>手下一部分的天使</a:t>
            </a:r>
            <a:r>
              <a:rPr lang="zh-CN" altLang="en-US" sz="3300" dirty="0"/>
              <a:t>也背叛了，这些堕落的天使，就称为</a:t>
            </a:r>
            <a:r>
              <a:rPr lang="zh-CN" altLang="en-US" sz="3300" b="1" u="sng" dirty="0"/>
              <a:t>邪灵</a:t>
            </a:r>
            <a:r>
              <a:rPr lang="zh-CN" altLang="en-US" sz="3300" dirty="0"/>
              <a:t>；</a:t>
            </a:r>
            <a:endParaRPr lang="zh-CN" altLang="en-US" sz="3300" dirty="0"/>
          </a:p>
          <a:p>
            <a:pPr eaLnBrk="1" hangingPunct="1"/>
            <a:r>
              <a:rPr lang="zh-CN" altLang="en-US" sz="3300" b="1" u="sng" dirty="0"/>
              <a:t>那时候地上的活物</a:t>
            </a:r>
            <a:r>
              <a:rPr lang="zh-CN" altLang="en-US" sz="3300" dirty="0"/>
              <a:t>，也在撒但的背叛中与他同伙，所以神用水审判他们，而成了地上的</a:t>
            </a:r>
            <a:r>
              <a:rPr lang="zh-CN" altLang="en-US" sz="3300" b="1" u="sng" dirty="0"/>
              <a:t>污鬼</a:t>
            </a:r>
            <a:r>
              <a:rPr lang="zh-CN" altLang="en-US" sz="3300" dirty="0"/>
              <a:t>。</a:t>
            </a:r>
            <a:endParaRPr lang="zh-CN" altLang="en-US" sz="3300" dirty="0"/>
          </a:p>
          <a:p>
            <a:pPr eaLnBrk="1" hangingPunct="1">
              <a:buNone/>
            </a:pPr>
            <a:r>
              <a:rPr lang="zh-CN" altLang="en-US" sz="3600" dirty="0">
                <a:solidFill>
                  <a:srgbClr val="FF0000"/>
                </a:solidFill>
                <a:ea typeface="隶书" pitchFamily="49" charset="-122"/>
              </a:rPr>
              <a:t> </a:t>
            </a:r>
            <a:r>
              <a:rPr lang="zh-CN" altLang="en-US" sz="3600" dirty="0">
                <a:ea typeface="隶书" pitchFamily="49" charset="-122"/>
              </a:rPr>
              <a:t>这样，撒但的国度就形成了。</a:t>
            </a:r>
            <a:endParaRPr lang="zh-CN" altLang="en-US" sz="3600" dirty="0">
              <a:ea typeface="隶书" pitchFamily="49" charset="-122"/>
            </a:endParaRPr>
          </a:p>
          <a:p>
            <a:pPr eaLnBrk="1" hangingPunct="1">
              <a:buNone/>
            </a:pPr>
            <a:endParaRPr lang="zh-CN" altLang="en-US" sz="1400" b="1" dirty="0"/>
          </a:p>
          <a:p>
            <a:pPr eaLnBrk="1" hangingPunct="1">
              <a:buNone/>
            </a:pPr>
            <a:r>
              <a:rPr lang="zh-CN" altLang="en-US" b="1" dirty="0"/>
              <a:t>       </a:t>
            </a:r>
            <a:endParaRPr lang="zh-CN" altLang="en-US" b="1" dirty="0"/>
          </a:p>
        </p:txBody>
      </p:sp>
      <p:sp>
        <p:nvSpPr>
          <p:cNvPr id="76803" name="Rectangle 3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228725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撒但背叛的结果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934916" name="Documents"/>
          <p:cNvSpPr>
            <a:spLocks noEditPoints="1" noChangeArrowheads="1"/>
          </p:cNvSpPr>
          <p:nvPr/>
        </p:nvSpPr>
        <p:spPr bwMode="auto">
          <a:xfrm rot="578651">
            <a:off x="7885113" y="4652963"/>
            <a:ext cx="863600" cy="1944688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隶书" pitchFamily="49" charset="-122"/>
                <a:cs typeface="+mn-cs"/>
              </a:rPr>
              <a:t>小结</a:t>
            </a:r>
            <a:endParaRPr kumimoji="0" lang="zh-CN" altLang="en-US" sz="36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隶书" pitchFamily="49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934914">
                                            <p:txEl>
                                              <p:charRg st="0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934914">
                                            <p:txEl>
                                              <p:charRg st="13" end="4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934914">
                                            <p:txEl>
                                              <p:charRg st="49" end="9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934914">
                                            <p:txEl>
                                              <p:charRg st="91" end="10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35938" name="Rectangle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6696075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None/>
            </a:pPr>
            <a:r>
              <a:rPr lang="zh-CN" altLang="en-US" sz="3600" dirty="0">
                <a:ea typeface="隶书" pitchFamily="49" charset="-122"/>
              </a:rPr>
              <a:t>我们已经看过：</a:t>
            </a:r>
            <a:endParaRPr lang="zh-CN" altLang="en-US" sz="3600" dirty="0">
              <a:ea typeface="隶书" pitchFamily="49" charset="-122"/>
            </a:endParaRPr>
          </a:p>
          <a:p>
            <a:pPr eaLnBrk="1" hangingPunct="1">
              <a:buNone/>
            </a:pPr>
            <a:endParaRPr lang="zh-CN" altLang="en-US" sz="1400" dirty="0">
              <a:ea typeface="隶书" pitchFamily="49" charset="-122"/>
            </a:endParaRPr>
          </a:p>
          <a:p>
            <a:pPr eaLnBrk="1" hangingPunct="1"/>
            <a:r>
              <a:rPr lang="zh-CN" altLang="en-US" sz="3300" b="1" dirty="0"/>
              <a:t>撒但原来的身份</a:t>
            </a:r>
            <a:endParaRPr lang="zh-CN" altLang="en-US" sz="3300" b="1" dirty="0"/>
          </a:p>
          <a:p>
            <a:pPr eaLnBrk="1" hangingPunct="1"/>
            <a:r>
              <a:rPr lang="zh-CN" altLang="en-US" sz="3300" b="1" dirty="0"/>
              <a:t>撒但的背叛</a:t>
            </a:r>
            <a:endParaRPr lang="zh-CN" altLang="en-US" sz="3300" b="1" dirty="0"/>
          </a:p>
          <a:p>
            <a:pPr eaLnBrk="1" hangingPunct="1"/>
            <a:r>
              <a:rPr lang="zh-CN" altLang="en-US" sz="3300" b="1" dirty="0"/>
              <a:t>撒但背叛的结果</a:t>
            </a:r>
            <a:endParaRPr lang="zh-CN" altLang="en-US" sz="3300" b="1" dirty="0"/>
          </a:p>
          <a:p>
            <a:pPr eaLnBrk="1" hangingPunct="1"/>
            <a:endParaRPr lang="zh-CN" altLang="en-US" sz="3300" dirty="0"/>
          </a:p>
          <a:p>
            <a:pPr eaLnBrk="1" hangingPunct="1">
              <a:buNone/>
            </a:pPr>
            <a:r>
              <a:rPr lang="zh-CN" altLang="en-US" sz="3600" dirty="0">
                <a:solidFill>
                  <a:schemeClr val="tx2"/>
                </a:solidFill>
                <a:ea typeface="隶书" pitchFamily="49" charset="-122"/>
              </a:rPr>
              <a:t>接下来，我们来看撒但的结局</a:t>
            </a:r>
            <a:r>
              <a:rPr lang="en-US" altLang="zh-CN" sz="3600" dirty="0">
                <a:solidFill>
                  <a:schemeClr val="tx2"/>
                </a:solidFill>
                <a:ea typeface="隶书" pitchFamily="49" charset="-122"/>
              </a:rPr>
              <a:t>……</a:t>
            </a:r>
            <a:endParaRPr lang="en-US" altLang="zh-CN" sz="3600" dirty="0">
              <a:solidFill>
                <a:schemeClr val="tx2"/>
              </a:solidFill>
              <a:ea typeface="隶书" pitchFamily="49" charset="-122"/>
            </a:endParaRPr>
          </a:p>
        </p:txBody>
      </p:sp>
      <p:sp>
        <p:nvSpPr>
          <p:cNvPr id="77827" name="Rectangle 3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228725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认识撒但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935940" name="Documents"/>
          <p:cNvSpPr>
            <a:spLocks noEditPoints="1" noChangeArrowheads="1"/>
          </p:cNvSpPr>
          <p:nvPr/>
        </p:nvSpPr>
        <p:spPr bwMode="auto">
          <a:xfrm rot="578651">
            <a:off x="7740650" y="476250"/>
            <a:ext cx="863600" cy="1944688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隶书" pitchFamily="49" charset="-122"/>
                <a:cs typeface="+mn-cs"/>
              </a:rPr>
              <a:t>小结</a:t>
            </a:r>
            <a:endParaRPr kumimoji="0" lang="zh-CN" altLang="en-US" sz="36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隶书" pitchFamily="49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38">
                                            <p:txEl>
                                              <p:charRg st="9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38">
                                            <p:txEl>
                                              <p:charRg st="17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38">
                                            <p:txEl>
                                              <p:charRg st="23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938">
                                            <p:txEl>
                                              <p:charRg st="32" end="4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Rectangle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撒但的意思就是</a:t>
            </a:r>
            <a:r>
              <a:rPr lang="zh-CN" altLang="en-US" sz="3200" dirty="0">
                <a:latin typeface="宋体" panose="02010600030101010101" pitchFamily="2" charset="-122"/>
              </a:rPr>
              <a:t>“</a:t>
            </a:r>
            <a:r>
              <a:rPr lang="zh-CN" altLang="en-US" sz="3200" dirty="0"/>
              <a:t>敌对者</a:t>
            </a:r>
            <a:r>
              <a:rPr lang="zh-CN" altLang="en-US" sz="3200" dirty="0">
                <a:latin typeface="宋体" panose="02010600030101010101" pitchFamily="2" charset="-122"/>
              </a:rPr>
              <a:t>”</a:t>
            </a:r>
            <a:r>
              <a:rPr lang="zh-CN" altLang="en-US" sz="3200" dirty="0"/>
              <a:t>；</a:t>
            </a:r>
            <a:endParaRPr lang="zh-CN" altLang="en-US" sz="3200" dirty="0"/>
          </a:p>
          <a:p>
            <a:pPr eaLnBrk="1" hangingPunct="1"/>
            <a:r>
              <a:rPr lang="zh-CN" altLang="en-US" sz="3200" dirty="0"/>
              <a:t>撒但原是神创造地以前所创造的一个天使，且被立为众天使之首；</a:t>
            </a:r>
            <a:endParaRPr lang="zh-CN" altLang="en-US" sz="3200" dirty="0"/>
          </a:p>
          <a:p>
            <a:pPr eaLnBrk="1" hangingPunct="1"/>
            <a:r>
              <a:rPr lang="zh-CN" altLang="en-US" sz="3200" dirty="0"/>
              <a:t>撒但原是完美</a:t>
            </a:r>
            <a:r>
              <a:rPr lang="zh-CN" altLang="en-US" dirty="0"/>
              <a:t>、智慧和美丽，且</a:t>
            </a:r>
            <a:r>
              <a:rPr lang="zh-CN" altLang="en-US" sz="3200" dirty="0">
                <a:latin typeface="宋体" panose="02010600030101010101" pitchFamily="2" charset="-122"/>
              </a:rPr>
              <a:t>“</a:t>
            </a:r>
            <a:r>
              <a:rPr lang="zh-CN" altLang="en-US" dirty="0"/>
              <a:t>从受造之日所行的都完全</a:t>
            </a:r>
            <a:r>
              <a:rPr lang="zh-CN" altLang="en-US" sz="3200" dirty="0">
                <a:latin typeface="宋体" panose="02010600030101010101" pitchFamily="2" charset="-122"/>
              </a:rPr>
              <a:t>”</a:t>
            </a:r>
            <a:r>
              <a:rPr lang="zh-CN" altLang="en-US" dirty="0"/>
              <a:t>；</a:t>
            </a:r>
            <a:endParaRPr lang="zh-CN" altLang="en-US" sz="3200" dirty="0"/>
          </a:p>
          <a:p>
            <a:pPr eaLnBrk="1" hangingPunct="1">
              <a:buNone/>
            </a:pPr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800" dirty="0"/>
              <a:t>   </a:t>
            </a:r>
            <a:endParaRPr lang="zh-CN" altLang="en-US" sz="2800" dirty="0"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buNone/>
            </a:pP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  <a:p>
            <a:pPr algn="r" eaLnBrk="1" hangingPunct="1"/>
            <a:endParaRPr lang="en-US" altLang="zh-CN" dirty="0"/>
          </a:p>
        </p:txBody>
      </p:sp>
      <p:sp>
        <p:nvSpPr>
          <p:cNvPr id="15363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撒但原来的身份</a:t>
            </a:r>
            <a:endParaRPr lang="zh-CN" altLang="en-US" sz="5000" dirty="0">
              <a:ea typeface="隶书" pitchFamily="49" charset="-122"/>
            </a:endParaRPr>
          </a:p>
        </p:txBody>
      </p:sp>
    </p:spTree>
  </p:cSld>
  <p:clrMapOvr>
    <a:masterClrMapping/>
  </p:clrMapOvr>
  <p:transition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8850" name="Rectangle 3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228725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撒但的结局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936968" name="Rectangle 8"/>
          <p:cNvSpPr/>
          <p:nvPr/>
        </p:nvSpPr>
        <p:spPr>
          <a:xfrm>
            <a:off x="323850" y="1196975"/>
            <a:ext cx="1655763" cy="935038"/>
          </a:xfrm>
          <a:prstGeom prst="rect">
            <a:avLst/>
          </a:prstGeom>
          <a:solidFill>
            <a:srgbClr val="FFFF00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solidFill>
                  <a:srgbClr val="3333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天上</a:t>
            </a:r>
            <a:endParaRPr lang="zh-CN" altLang="en-US" sz="3600" dirty="0">
              <a:solidFill>
                <a:srgbClr val="3333FF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936969" name="Rectangle 9"/>
          <p:cNvSpPr/>
          <p:nvPr/>
        </p:nvSpPr>
        <p:spPr>
          <a:xfrm>
            <a:off x="2124075" y="2060575"/>
            <a:ext cx="1655763" cy="935038"/>
          </a:xfrm>
          <a:prstGeom prst="rect">
            <a:avLst/>
          </a:prstGeom>
          <a:solidFill>
            <a:srgbClr val="5F5F5F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天空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936970" name="Rectangle 10"/>
          <p:cNvSpPr/>
          <p:nvPr/>
        </p:nvSpPr>
        <p:spPr>
          <a:xfrm>
            <a:off x="3924300" y="2997200"/>
            <a:ext cx="1655763" cy="935038"/>
          </a:xfrm>
          <a:prstGeom prst="rect">
            <a:avLst/>
          </a:prstGeom>
          <a:solidFill>
            <a:srgbClr val="5F5F5F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地上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936971" name="Rectangle 11"/>
          <p:cNvSpPr/>
          <p:nvPr/>
        </p:nvSpPr>
        <p:spPr>
          <a:xfrm>
            <a:off x="5724525" y="3933825"/>
            <a:ext cx="1655763" cy="935038"/>
          </a:xfrm>
          <a:prstGeom prst="rect">
            <a:avLst/>
          </a:prstGeom>
          <a:solidFill>
            <a:srgbClr val="5F5F5F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无底坑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936972" name="Rectangle 12"/>
          <p:cNvSpPr/>
          <p:nvPr/>
        </p:nvSpPr>
        <p:spPr>
          <a:xfrm>
            <a:off x="6948488" y="5013325"/>
            <a:ext cx="1727200" cy="935038"/>
          </a:xfrm>
          <a:prstGeom prst="rect">
            <a:avLst/>
          </a:prstGeom>
          <a:solidFill>
            <a:srgbClr val="777777">
              <a:alpha val="54901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b="1" dirty="0">
                <a:solidFill>
                  <a:srgbClr val="FF33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火湖</a:t>
            </a:r>
            <a:endParaRPr lang="zh-CN" altLang="en-US" sz="3600" b="1" dirty="0">
              <a:solidFill>
                <a:srgbClr val="FF33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936975" name="AutoShape 15"/>
          <p:cNvSpPr/>
          <p:nvPr/>
        </p:nvSpPr>
        <p:spPr>
          <a:xfrm rot="5400000">
            <a:off x="2373313" y="1089025"/>
            <a:ext cx="577850" cy="1222375"/>
          </a:xfrm>
          <a:custGeom>
            <a:avLst/>
            <a:gdLst>
              <a:gd name="txL" fmla="*/ 12427 w 21600"/>
              <a:gd name="txT" fmla="*/ 3450 h 21600"/>
              <a:gd name="txR" fmla="*/ 18751 w 21600"/>
              <a:gd name="txB" fmla="*/ 8708 h 21600"/>
            </a:gdLst>
            <a:ahLst/>
            <a:cxnLst>
              <a:cxn ang="17694720">
                <a:pos x="10744585" y="0"/>
              </a:cxn>
              <a:cxn ang="5898240">
                <a:pos x="10744585" y="38937115"/>
              </a:cxn>
              <a:cxn ang="5898240">
                <a:pos x="1923037" y="69175959"/>
              </a:cxn>
              <a:cxn ang="0">
                <a:pos x="15458826" y="19468529"/>
              </a:cxn>
            </a:cxnLst>
            <a:rect l="txL" t="txT" r="txR" b="txB"/>
            <a:pathLst>
              <a:path w="21600" h="21600">
                <a:moveTo>
                  <a:pt x="21600" y="6079"/>
                </a:moveTo>
                <a:lnTo>
                  <a:pt x="15013" y="0"/>
                </a:lnTo>
                <a:lnTo>
                  <a:pt x="15013" y="3450"/>
                </a:lnTo>
                <a:lnTo>
                  <a:pt x="12427" y="3450"/>
                </a:lnTo>
                <a:cubicBezTo>
                  <a:pt x="5564" y="3450"/>
                  <a:pt x="0" y="7349"/>
                  <a:pt x="0" y="12158"/>
                </a:cubicBezTo>
                <a:lnTo>
                  <a:pt x="0" y="21600"/>
                </a:lnTo>
                <a:lnTo>
                  <a:pt x="5374" y="21600"/>
                </a:lnTo>
                <a:lnTo>
                  <a:pt x="5374" y="12158"/>
                </a:lnTo>
                <a:cubicBezTo>
                  <a:pt x="5374" y="10253"/>
                  <a:pt x="8532" y="8708"/>
                  <a:pt x="12427" y="8708"/>
                </a:cubicBezTo>
                <a:lnTo>
                  <a:pt x="15013" y="8708"/>
                </a:lnTo>
                <a:lnTo>
                  <a:pt x="15013" y="1215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36976" name="AutoShape 16"/>
          <p:cNvSpPr/>
          <p:nvPr/>
        </p:nvSpPr>
        <p:spPr>
          <a:xfrm rot="5400000">
            <a:off x="4211638" y="1989138"/>
            <a:ext cx="647700" cy="1222375"/>
          </a:xfrm>
          <a:custGeom>
            <a:avLst/>
            <a:gdLst>
              <a:gd name="txL" fmla="*/ 12427 w 21600"/>
              <a:gd name="txT" fmla="*/ 3450 h 21600"/>
              <a:gd name="txR" fmla="*/ 18751 w 21600"/>
              <a:gd name="txB" fmla="*/ 8708 h 21600"/>
            </a:gdLst>
            <a:ahLst/>
            <a:cxnLst>
              <a:cxn ang="17694720">
                <a:pos x="13499176" y="0"/>
              </a:cxn>
              <a:cxn ang="5898240">
                <a:pos x="13499176" y="38937115"/>
              </a:cxn>
              <a:cxn ang="5898240">
                <a:pos x="2416071" y="69175959"/>
              </a:cxn>
              <a:cxn ang="0">
                <a:pos x="19422005" y="19468529"/>
              </a:cxn>
            </a:cxnLst>
            <a:rect l="txL" t="txT" r="txR" b="txB"/>
            <a:pathLst>
              <a:path w="21600" h="21600">
                <a:moveTo>
                  <a:pt x="21600" y="6079"/>
                </a:moveTo>
                <a:lnTo>
                  <a:pt x="15013" y="0"/>
                </a:lnTo>
                <a:lnTo>
                  <a:pt x="15013" y="3450"/>
                </a:lnTo>
                <a:lnTo>
                  <a:pt x="12427" y="3450"/>
                </a:lnTo>
                <a:cubicBezTo>
                  <a:pt x="5564" y="3450"/>
                  <a:pt x="0" y="7349"/>
                  <a:pt x="0" y="12158"/>
                </a:cubicBezTo>
                <a:lnTo>
                  <a:pt x="0" y="21600"/>
                </a:lnTo>
                <a:lnTo>
                  <a:pt x="5374" y="21600"/>
                </a:lnTo>
                <a:lnTo>
                  <a:pt x="5374" y="12158"/>
                </a:lnTo>
                <a:cubicBezTo>
                  <a:pt x="5374" y="10253"/>
                  <a:pt x="8532" y="8708"/>
                  <a:pt x="12427" y="8708"/>
                </a:cubicBezTo>
                <a:lnTo>
                  <a:pt x="15013" y="8708"/>
                </a:lnTo>
                <a:lnTo>
                  <a:pt x="15013" y="1215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36977" name="AutoShape 17"/>
          <p:cNvSpPr/>
          <p:nvPr/>
        </p:nvSpPr>
        <p:spPr>
          <a:xfrm rot="5400000">
            <a:off x="5938838" y="2925763"/>
            <a:ext cx="647700" cy="1222375"/>
          </a:xfrm>
          <a:custGeom>
            <a:avLst/>
            <a:gdLst>
              <a:gd name="txL" fmla="*/ 12427 w 21600"/>
              <a:gd name="txT" fmla="*/ 3450 h 21600"/>
              <a:gd name="txR" fmla="*/ 18751 w 21600"/>
              <a:gd name="txB" fmla="*/ 8708 h 21600"/>
            </a:gdLst>
            <a:ahLst/>
            <a:cxnLst>
              <a:cxn ang="17694720">
                <a:pos x="13499176" y="0"/>
              </a:cxn>
              <a:cxn ang="5898240">
                <a:pos x="13499176" y="38937115"/>
              </a:cxn>
              <a:cxn ang="5898240">
                <a:pos x="2416071" y="69175959"/>
              </a:cxn>
              <a:cxn ang="0">
                <a:pos x="19422005" y="19468529"/>
              </a:cxn>
            </a:cxnLst>
            <a:rect l="txL" t="txT" r="txR" b="txB"/>
            <a:pathLst>
              <a:path w="21600" h="21600">
                <a:moveTo>
                  <a:pt x="21600" y="6079"/>
                </a:moveTo>
                <a:lnTo>
                  <a:pt x="15013" y="0"/>
                </a:lnTo>
                <a:lnTo>
                  <a:pt x="15013" y="3450"/>
                </a:lnTo>
                <a:lnTo>
                  <a:pt x="12427" y="3450"/>
                </a:lnTo>
                <a:cubicBezTo>
                  <a:pt x="5564" y="3450"/>
                  <a:pt x="0" y="7349"/>
                  <a:pt x="0" y="12158"/>
                </a:cubicBezTo>
                <a:lnTo>
                  <a:pt x="0" y="21600"/>
                </a:lnTo>
                <a:lnTo>
                  <a:pt x="5374" y="21600"/>
                </a:lnTo>
                <a:lnTo>
                  <a:pt x="5374" y="12158"/>
                </a:lnTo>
                <a:cubicBezTo>
                  <a:pt x="5374" y="10253"/>
                  <a:pt x="8532" y="8708"/>
                  <a:pt x="12427" y="8708"/>
                </a:cubicBezTo>
                <a:lnTo>
                  <a:pt x="15013" y="8708"/>
                </a:lnTo>
                <a:lnTo>
                  <a:pt x="15013" y="1215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36978" name="AutoShape 18"/>
          <p:cNvSpPr/>
          <p:nvPr/>
        </p:nvSpPr>
        <p:spPr>
          <a:xfrm rot="5400000">
            <a:off x="7523163" y="4148138"/>
            <a:ext cx="720725" cy="865187"/>
          </a:xfrm>
          <a:custGeom>
            <a:avLst/>
            <a:gdLst>
              <a:gd name="txL" fmla="*/ 12427 w 21600"/>
              <a:gd name="txT" fmla="*/ 3450 h 21600"/>
              <a:gd name="txR" fmla="*/ 18751 w 21600"/>
              <a:gd name="txB" fmla="*/ 8708 h 21600"/>
            </a:gdLst>
            <a:ahLst/>
            <a:cxnLst>
              <a:cxn ang="17694720">
                <a:pos x="16714712" y="0"/>
              </a:cxn>
              <a:cxn ang="5898240">
                <a:pos x="16714712" y="19506342"/>
              </a:cxn>
              <a:cxn ang="5898240">
                <a:pos x="2991576" y="34655103"/>
              </a:cxn>
              <a:cxn ang="0">
                <a:pos x="24048357" y="9753151"/>
              </a:cxn>
            </a:cxnLst>
            <a:rect l="txL" t="txT" r="txR" b="txB"/>
            <a:pathLst>
              <a:path w="21600" h="21600">
                <a:moveTo>
                  <a:pt x="21600" y="6079"/>
                </a:moveTo>
                <a:lnTo>
                  <a:pt x="15013" y="0"/>
                </a:lnTo>
                <a:lnTo>
                  <a:pt x="15013" y="3450"/>
                </a:lnTo>
                <a:lnTo>
                  <a:pt x="12427" y="3450"/>
                </a:lnTo>
                <a:cubicBezTo>
                  <a:pt x="5564" y="3450"/>
                  <a:pt x="0" y="7349"/>
                  <a:pt x="0" y="12158"/>
                </a:cubicBezTo>
                <a:lnTo>
                  <a:pt x="0" y="21600"/>
                </a:lnTo>
                <a:lnTo>
                  <a:pt x="5374" y="21600"/>
                </a:lnTo>
                <a:lnTo>
                  <a:pt x="5374" y="12158"/>
                </a:lnTo>
                <a:cubicBezTo>
                  <a:pt x="5374" y="10253"/>
                  <a:pt x="8532" y="8708"/>
                  <a:pt x="12427" y="8708"/>
                </a:cubicBezTo>
                <a:lnTo>
                  <a:pt x="15013" y="8708"/>
                </a:lnTo>
                <a:lnTo>
                  <a:pt x="15013" y="1215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36979" name="Text Box 19"/>
          <p:cNvSpPr txBox="1"/>
          <p:nvPr/>
        </p:nvSpPr>
        <p:spPr>
          <a:xfrm>
            <a:off x="2916238" y="1125538"/>
            <a:ext cx="1728787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结二十八</a:t>
            </a:r>
            <a:r>
              <a:rPr lang="en-US" altLang="zh-CN" dirty="0">
                <a:latin typeface="Arial" panose="020B0604020202020204" pitchFamily="34" charset="0"/>
              </a:rPr>
              <a:t>16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936981" name="Text Box 21"/>
          <p:cNvSpPr txBox="1"/>
          <p:nvPr/>
        </p:nvSpPr>
        <p:spPr>
          <a:xfrm>
            <a:off x="4572000" y="1628775"/>
            <a:ext cx="1584325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结二十八</a:t>
            </a:r>
            <a:r>
              <a:rPr lang="en-US" altLang="zh-CN" dirty="0">
                <a:latin typeface="Arial" panose="020B0604020202020204" pitchFamily="34" charset="0"/>
              </a:rPr>
              <a:t>17</a:t>
            </a:r>
            <a:r>
              <a:rPr lang="zh-CN" altLang="en-US" dirty="0">
                <a:latin typeface="Arial" panose="020B0604020202020204" pitchFamily="34" charset="0"/>
              </a:rPr>
              <a:t>，启十二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36982" name="Text Box 22"/>
          <p:cNvSpPr txBox="1"/>
          <p:nvPr/>
        </p:nvSpPr>
        <p:spPr>
          <a:xfrm>
            <a:off x="6084888" y="2420938"/>
            <a:ext cx="1584325" cy="7794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赛十四</a:t>
            </a:r>
            <a:r>
              <a:rPr lang="en-US" altLang="zh-CN" dirty="0">
                <a:latin typeface="Arial" panose="020B0604020202020204" pitchFamily="34" charset="0"/>
              </a:rPr>
              <a:t>15</a:t>
            </a:r>
            <a:r>
              <a:rPr lang="zh-CN" altLang="en-US" dirty="0">
                <a:latin typeface="Arial" panose="020B0604020202020204" pitchFamily="34" charset="0"/>
              </a:rPr>
              <a:t>，</a:t>
            </a:r>
            <a:endParaRPr lang="zh-CN" altLang="en-US" dirty="0">
              <a:latin typeface="Arial" panose="020B0604020202020204" pitchFamily="34" charset="0"/>
            </a:endParaRPr>
          </a:p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启二十</a:t>
            </a:r>
            <a:r>
              <a:rPr lang="en-US" altLang="zh-CN" dirty="0">
                <a:latin typeface="Arial" panose="020B0604020202020204" pitchFamily="34" charset="0"/>
              </a:rPr>
              <a:t>1-3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936983" name="Text Box 23"/>
          <p:cNvSpPr txBox="1"/>
          <p:nvPr/>
        </p:nvSpPr>
        <p:spPr>
          <a:xfrm>
            <a:off x="7451725" y="3789363"/>
            <a:ext cx="1404938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启二十</a:t>
            </a:r>
            <a:r>
              <a:rPr lang="en-US" altLang="zh-CN" dirty="0">
                <a:latin typeface="Arial" panose="020B0604020202020204" pitchFamily="34" charset="0"/>
              </a:rPr>
              <a:t>7-10</a:t>
            </a:r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6968" grpId="0" animBg="1"/>
      <p:bldP spid="936968" grpId="1" animBg="1"/>
      <p:bldP spid="936969" grpId="0" animBg="1"/>
      <p:bldP spid="936970" grpId="0" animBg="1"/>
      <p:bldP spid="936971" grpId="0" animBg="1"/>
      <p:bldP spid="936972" grpId="0" animBg="1"/>
      <p:bldP spid="936975" grpId="0" animBg="1"/>
      <p:bldP spid="936976" grpId="0" animBg="1"/>
      <p:bldP spid="936977" grpId="0" animBg="1"/>
      <p:bldP spid="936978" grpId="0" animBg="1"/>
      <p:bldP spid="936979" grpId="0"/>
      <p:bldP spid="936979" grpId="1"/>
      <p:bldP spid="936981" grpId="0"/>
      <p:bldP spid="936982" grpId="0"/>
      <p:bldP spid="936983" grpId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9874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67691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b="1" dirty="0"/>
              <a:t>背叛的原因：心中高傲；</a:t>
            </a:r>
            <a:endParaRPr lang="zh-CN" altLang="en-US" sz="3200" b="1" dirty="0"/>
          </a:p>
          <a:p>
            <a:pPr eaLnBrk="1" hangingPunct="1"/>
            <a:r>
              <a:rPr lang="zh-CN" altLang="en-US" sz="3200" b="1" dirty="0"/>
              <a:t>背叛的原因：高抬自己，与神同等；</a:t>
            </a:r>
            <a:endParaRPr lang="zh-CN" altLang="en-US" sz="3200" b="1" dirty="0"/>
          </a:p>
          <a:p>
            <a:pPr eaLnBrk="1" hangingPunct="1"/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800" dirty="0"/>
              <a:t>    赛十四</a:t>
            </a:r>
            <a:r>
              <a:rPr lang="en-US" altLang="zh-CN" sz="2800" dirty="0"/>
              <a:t>13-14    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你心里曾说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我要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升到天上。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我要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高举我的宝座在神众星以上。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我要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坐在聚会的山上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在北方的极处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 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我要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升到高云之上。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我要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与至上者同等。 </a:t>
            </a:r>
            <a:endParaRPr lang="zh-CN" altLang="en-US" sz="3200" dirty="0"/>
          </a:p>
          <a:p>
            <a:pPr eaLnBrk="1" hangingPunct="1"/>
            <a:endParaRPr lang="zh-CN" altLang="en-US" sz="3200" dirty="0"/>
          </a:p>
          <a:p>
            <a:pPr algn="r" eaLnBrk="1" hangingPunct="1"/>
            <a:endParaRPr lang="en-US" altLang="zh-CN" dirty="0"/>
          </a:p>
        </p:txBody>
      </p:sp>
      <p:sp>
        <p:nvSpPr>
          <p:cNvPr id="79875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撒但的背叛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939012" name="AutoShape 4"/>
          <p:cNvSpPr/>
          <p:nvPr/>
        </p:nvSpPr>
        <p:spPr>
          <a:xfrm>
            <a:off x="3203575" y="5084763"/>
            <a:ext cx="2808288" cy="936625"/>
          </a:xfrm>
          <a:prstGeom prst="wedgeRectCallout">
            <a:avLst>
              <a:gd name="adj1" fmla="val -58083"/>
              <a:gd name="adj2" fmla="val -111523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2800" dirty="0">
                <a:solidFill>
                  <a:srgbClr val="000000"/>
                </a:solidFill>
                <a:latin typeface="Arial" panose="020B0604020202020204" pitchFamily="34" charset="0"/>
                <a:ea typeface="仿宋_GB2312" pitchFamily="49" charset="-122"/>
              </a:rPr>
              <a:t>就是高抬自己，与神同等。</a:t>
            </a:r>
            <a:endParaRPr lang="zh-CN" altLang="en-US" sz="2800" dirty="0">
              <a:solidFill>
                <a:srgbClr val="000000"/>
              </a:solidFill>
              <a:latin typeface="Arial" panose="020B0604020202020204" pitchFamily="34" charset="0"/>
              <a:ea typeface="仿宋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9012" grpId="0" animBg="1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0898" name="Rectangle 2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228725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撒但的结局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80899" name="Rectangle 3"/>
          <p:cNvSpPr/>
          <p:nvPr/>
        </p:nvSpPr>
        <p:spPr>
          <a:xfrm>
            <a:off x="323850" y="1196975"/>
            <a:ext cx="1655763" cy="935038"/>
          </a:xfrm>
          <a:prstGeom prst="rect">
            <a:avLst/>
          </a:prstGeom>
          <a:solidFill>
            <a:srgbClr val="FFFF00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solidFill>
                  <a:srgbClr val="3333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天上</a:t>
            </a:r>
            <a:endParaRPr lang="zh-CN" altLang="en-US" sz="3600" dirty="0">
              <a:solidFill>
                <a:srgbClr val="3333FF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0900" name="Rectangle 4"/>
          <p:cNvSpPr/>
          <p:nvPr/>
        </p:nvSpPr>
        <p:spPr>
          <a:xfrm>
            <a:off x="2124075" y="2060575"/>
            <a:ext cx="1655763" cy="935038"/>
          </a:xfrm>
          <a:prstGeom prst="rect">
            <a:avLst/>
          </a:prstGeom>
          <a:solidFill>
            <a:srgbClr val="5F5F5F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天空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0901" name="Rectangle 5"/>
          <p:cNvSpPr/>
          <p:nvPr/>
        </p:nvSpPr>
        <p:spPr>
          <a:xfrm>
            <a:off x="3924300" y="2997200"/>
            <a:ext cx="1655763" cy="935038"/>
          </a:xfrm>
          <a:prstGeom prst="rect">
            <a:avLst/>
          </a:prstGeom>
          <a:solidFill>
            <a:srgbClr val="5F5F5F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地上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0902" name="Rectangle 6"/>
          <p:cNvSpPr/>
          <p:nvPr/>
        </p:nvSpPr>
        <p:spPr>
          <a:xfrm>
            <a:off x="5724525" y="3933825"/>
            <a:ext cx="1655763" cy="935038"/>
          </a:xfrm>
          <a:prstGeom prst="rect">
            <a:avLst/>
          </a:prstGeom>
          <a:solidFill>
            <a:srgbClr val="5F5F5F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无底坑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0903" name="Rectangle 7"/>
          <p:cNvSpPr/>
          <p:nvPr/>
        </p:nvSpPr>
        <p:spPr>
          <a:xfrm>
            <a:off x="6948488" y="5013325"/>
            <a:ext cx="1727200" cy="935038"/>
          </a:xfrm>
          <a:prstGeom prst="rect">
            <a:avLst/>
          </a:prstGeom>
          <a:solidFill>
            <a:srgbClr val="777777">
              <a:alpha val="54901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b="1" dirty="0">
                <a:solidFill>
                  <a:srgbClr val="FF33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火湖</a:t>
            </a:r>
            <a:endParaRPr lang="zh-CN" altLang="en-US" sz="3600" b="1" dirty="0">
              <a:solidFill>
                <a:srgbClr val="FF33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0904" name="AutoShape 8"/>
          <p:cNvSpPr/>
          <p:nvPr/>
        </p:nvSpPr>
        <p:spPr>
          <a:xfrm rot="5400000">
            <a:off x="2373313" y="1089025"/>
            <a:ext cx="577850" cy="1222375"/>
          </a:xfrm>
          <a:custGeom>
            <a:avLst/>
            <a:gdLst>
              <a:gd name="txL" fmla="*/ 12427 w 21600"/>
              <a:gd name="txT" fmla="*/ 3450 h 21600"/>
              <a:gd name="txR" fmla="*/ 18751 w 21600"/>
              <a:gd name="txB" fmla="*/ 8708 h 21600"/>
            </a:gdLst>
            <a:ahLst/>
            <a:cxnLst>
              <a:cxn ang="17694720">
                <a:pos x="10744585" y="0"/>
              </a:cxn>
              <a:cxn ang="5898240">
                <a:pos x="10744585" y="38937115"/>
              </a:cxn>
              <a:cxn ang="5898240">
                <a:pos x="1923037" y="69175959"/>
              </a:cxn>
              <a:cxn ang="0">
                <a:pos x="15458826" y="19468529"/>
              </a:cxn>
            </a:cxnLst>
            <a:rect l="txL" t="txT" r="txR" b="txB"/>
            <a:pathLst>
              <a:path w="21600" h="21600">
                <a:moveTo>
                  <a:pt x="21600" y="6079"/>
                </a:moveTo>
                <a:lnTo>
                  <a:pt x="15013" y="0"/>
                </a:lnTo>
                <a:lnTo>
                  <a:pt x="15013" y="3450"/>
                </a:lnTo>
                <a:lnTo>
                  <a:pt x="12427" y="3450"/>
                </a:lnTo>
                <a:cubicBezTo>
                  <a:pt x="5564" y="3450"/>
                  <a:pt x="0" y="7349"/>
                  <a:pt x="0" y="12158"/>
                </a:cubicBezTo>
                <a:lnTo>
                  <a:pt x="0" y="21600"/>
                </a:lnTo>
                <a:lnTo>
                  <a:pt x="5374" y="21600"/>
                </a:lnTo>
                <a:lnTo>
                  <a:pt x="5374" y="12158"/>
                </a:lnTo>
                <a:cubicBezTo>
                  <a:pt x="5374" y="10253"/>
                  <a:pt x="8532" y="8708"/>
                  <a:pt x="12427" y="8708"/>
                </a:cubicBezTo>
                <a:lnTo>
                  <a:pt x="15013" y="8708"/>
                </a:lnTo>
                <a:lnTo>
                  <a:pt x="15013" y="1215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0905" name="AutoShape 9"/>
          <p:cNvSpPr/>
          <p:nvPr/>
        </p:nvSpPr>
        <p:spPr>
          <a:xfrm rot="5400000">
            <a:off x="4211638" y="1989138"/>
            <a:ext cx="647700" cy="1222375"/>
          </a:xfrm>
          <a:custGeom>
            <a:avLst/>
            <a:gdLst>
              <a:gd name="txL" fmla="*/ 12427 w 21600"/>
              <a:gd name="txT" fmla="*/ 3450 h 21600"/>
              <a:gd name="txR" fmla="*/ 18751 w 21600"/>
              <a:gd name="txB" fmla="*/ 8708 h 21600"/>
            </a:gdLst>
            <a:ahLst/>
            <a:cxnLst>
              <a:cxn ang="17694720">
                <a:pos x="13499176" y="0"/>
              </a:cxn>
              <a:cxn ang="5898240">
                <a:pos x="13499176" y="38937115"/>
              </a:cxn>
              <a:cxn ang="5898240">
                <a:pos x="2416071" y="69175959"/>
              </a:cxn>
              <a:cxn ang="0">
                <a:pos x="19422005" y="19468529"/>
              </a:cxn>
            </a:cxnLst>
            <a:rect l="txL" t="txT" r="txR" b="txB"/>
            <a:pathLst>
              <a:path w="21600" h="21600">
                <a:moveTo>
                  <a:pt x="21600" y="6079"/>
                </a:moveTo>
                <a:lnTo>
                  <a:pt x="15013" y="0"/>
                </a:lnTo>
                <a:lnTo>
                  <a:pt x="15013" y="3450"/>
                </a:lnTo>
                <a:lnTo>
                  <a:pt x="12427" y="3450"/>
                </a:lnTo>
                <a:cubicBezTo>
                  <a:pt x="5564" y="3450"/>
                  <a:pt x="0" y="7349"/>
                  <a:pt x="0" y="12158"/>
                </a:cubicBezTo>
                <a:lnTo>
                  <a:pt x="0" y="21600"/>
                </a:lnTo>
                <a:lnTo>
                  <a:pt x="5374" y="21600"/>
                </a:lnTo>
                <a:lnTo>
                  <a:pt x="5374" y="12158"/>
                </a:lnTo>
                <a:cubicBezTo>
                  <a:pt x="5374" y="10253"/>
                  <a:pt x="8532" y="8708"/>
                  <a:pt x="12427" y="8708"/>
                </a:cubicBezTo>
                <a:lnTo>
                  <a:pt x="15013" y="8708"/>
                </a:lnTo>
                <a:lnTo>
                  <a:pt x="15013" y="1215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0906" name="AutoShape 10"/>
          <p:cNvSpPr/>
          <p:nvPr/>
        </p:nvSpPr>
        <p:spPr>
          <a:xfrm rot="5400000">
            <a:off x="5938838" y="2925763"/>
            <a:ext cx="647700" cy="1222375"/>
          </a:xfrm>
          <a:custGeom>
            <a:avLst/>
            <a:gdLst>
              <a:gd name="txL" fmla="*/ 12427 w 21600"/>
              <a:gd name="txT" fmla="*/ 3450 h 21600"/>
              <a:gd name="txR" fmla="*/ 18751 w 21600"/>
              <a:gd name="txB" fmla="*/ 8708 h 21600"/>
            </a:gdLst>
            <a:ahLst/>
            <a:cxnLst>
              <a:cxn ang="17694720">
                <a:pos x="13499176" y="0"/>
              </a:cxn>
              <a:cxn ang="5898240">
                <a:pos x="13499176" y="38937115"/>
              </a:cxn>
              <a:cxn ang="5898240">
                <a:pos x="2416071" y="69175959"/>
              </a:cxn>
              <a:cxn ang="0">
                <a:pos x="19422005" y="19468529"/>
              </a:cxn>
            </a:cxnLst>
            <a:rect l="txL" t="txT" r="txR" b="txB"/>
            <a:pathLst>
              <a:path w="21600" h="21600">
                <a:moveTo>
                  <a:pt x="21600" y="6079"/>
                </a:moveTo>
                <a:lnTo>
                  <a:pt x="15013" y="0"/>
                </a:lnTo>
                <a:lnTo>
                  <a:pt x="15013" y="3450"/>
                </a:lnTo>
                <a:lnTo>
                  <a:pt x="12427" y="3450"/>
                </a:lnTo>
                <a:cubicBezTo>
                  <a:pt x="5564" y="3450"/>
                  <a:pt x="0" y="7349"/>
                  <a:pt x="0" y="12158"/>
                </a:cubicBezTo>
                <a:lnTo>
                  <a:pt x="0" y="21600"/>
                </a:lnTo>
                <a:lnTo>
                  <a:pt x="5374" y="21600"/>
                </a:lnTo>
                <a:lnTo>
                  <a:pt x="5374" y="12158"/>
                </a:lnTo>
                <a:cubicBezTo>
                  <a:pt x="5374" y="10253"/>
                  <a:pt x="8532" y="8708"/>
                  <a:pt x="12427" y="8708"/>
                </a:cubicBezTo>
                <a:lnTo>
                  <a:pt x="15013" y="8708"/>
                </a:lnTo>
                <a:lnTo>
                  <a:pt x="15013" y="1215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0907" name="AutoShape 11"/>
          <p:cNvSpPr/>
          <p:nvPr/>
        </p:nvSpPr>
        <p:spPr>
          <a:xfrm rot="5400000">
            <a:off x="7523163" y="4148138"/>
            <a:ext cx="720725" cy="865187"/>
          </a:xfrm>
          <a:custGeom>
            <a:avLst/>
            <a:gdLst>
              <a:gd name="txL" fmla="*/ 12427 w 21600"/>
              <a:gd name="txT" fmla="*/ 3450 h 21600"/>
              <a:gd name="txR" fmla="*/ 18751 w 21600"/>
              <a:gd name="txB" fmla="*/ 8708 h 21600"/>
            </a:gdLst>
            <a:ahLst/>
            <a:cxnLst>
              <a:cxn ang="17694720">
                <a:pos x="16714712" y="0"/>
              </a:cxn>
              <a:cxn ang="5898240">
                <a:pos x="16714712" y="19506342"/>
              </a:cxn>
              <a:cxn ang="5898240">
                <a:pos x="2991576" y="34655103"/>
              </a:cxn>
              <a:cxn ang="0">
                <a:pos x="24048357" y="9753151"/>
              </a:cxn>
            </a:cxnLst>
            <a:rect l="txL" t="txT" r="txR" b="txB"/>
            <a:pathLst>
              <a:path w="21600" h="21600">
                <a:moveTo>
                  <a:pt x="21600" y="6079"/>
                </a:moveTo>
                <a:lnTo>
                  <a:pt x="15013" y="0"/>
                </a:lnTo>
                <a:lnTo>
                  <a:pt x="15013" y="3450"/>
                </a:lnTo>
                <a:lnTo>
                  <a:pt x="12427" y="3450"/>
                </a:lnTo>
                <a:cubicBezTo>
                  <a:pt x="5564" y="3450"/>
                  <a:pt x="0" y="7349"/>
                  <a:pt x="0" y="12158"/>
                </a:cubicBezTo>
                <a:lnTo>
                  <a:pt x="0" y="21600"/>
                </a:lnTo>
                <a:lnTo>
                  <a:pt x="5374" y="21600"/>
                </a:lnTo>
                <a:lnTo>
                  <a:pt x="5374" y="12158"/>
                </a:lnTo>
                <a:cubicBezTo>
                  <a:pt x="5374" y="10253"/>
                  <a:pt x="8532" y="8708"/>
                  <a:pt x="12427" y="8708"/>
                </a:cubicBezTo>
                <a:lnTo>
                  <a:pt x="15013" y="8708"/>
                </a:lnTo>
                <a:lnTo>
                  <a:pt x="15013" y="1215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0908" name="Text Box 12"/>
          <p:cNvSpPr txBox="1"/>
          <p:nvPr/>
        </p:nvSpPr>
        <p:spPr>
          <a:xfrm>
            <a:off x="2916238" y="1125538"/>
            <a:ext cx="1728787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结二十八</a:t>
            </a:r>
            <a:r>
              <a:rPr lang="en-US" altLang="zh-CN" dirty="0">
                <a:latin typeface="Arial" panose="020B0604020202020204" pitchFamily="34" charset="0"/>
              </a:rPr>
              <a:t>16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80909" name="Text Box 13"/>
          <p:cNvSpPr txBox="1"/>
          <p:nvPr/>
        </p:nvSpPr>
        <p:spPr>
          <a:xfrm>
            <a:off x="4572000" y="1628775"/>
            <a:ext cx="1584325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结二十八</a:t>
            </a:r>
            <a:r>
              <a:rPr lang="en-US" altLang="zh-CN" dirty="0">
                <a:latin typeface="Arial" panose="020B0604020202020204" pitchFamily="34" charset="0"/>
              </a:rPr>
              <a:t>17</a:t>
            </a:r>
            <a:r>
              <a:rPr lang="zh-CN" altLang="en-US" dirty="0">
                <a:latin typeface="Arial" panose="020B0604020202020204" pitchFamily="34" charset="0"/>
              </a:rPr>
              <a:t>，启十二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0910" name="Text Box 14"/>
          <p:cNvSpPr txBox="1"/>
          <p:nvPr/>
        </p:nvSpPr>
        <p:spPr>
          <a:xfrm>
            <a:off x="6084888" y="2420938"/>
            <a:ext cx="1584325" cy="7794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赛十四</a:t>
            </a:r>
            <a:r>
              <a:rPr lang="en-US" altLang="zh-CN" dirty="0">
                <a:latin typeface="Arial" panose="020B0604020202020204" pitchFamily="34" charset="0"/>
              </a:rPr>
              <a:t>15</a:t>
            </a:r>
            <a:r>
              <a:rPr lang="zh-CN" altLang="en-US" dirty="0">
                <a:latin typeface="Arial" panose="020B0604020202020204" pitchFamily="34" charset="0"/>
              </a:rPr>
              <a:t>，</a:t>
            </a:r>
            <a:endParaRPr lang="zh-CN" altLang="en-US" dirty="0">
              <a:latin typeface="Arial" panose="020B0604020202020204" pitchFamily="34" charset="0"/>
            </a:endParaRPr>
          </a:p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启二十</a:t>
            </a:r>
            <a:r>
              <a:rPr lang="en-US" altLang="zh-CN" dirty="0">
                <a:latin typeface="Arial" panose="020B0604020202020204" pitchFamily="34" charset="0"/>
              </a:rPr>
              <a:t>1-3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80911" name="Text Box 15"/>
          <p:cNvSpPr txBox="1"/>
          <p:nvPr/>
        </p:nvSpPr>
        <p:spPr>
          <a:xfrm>
            <a:off x="7451725" y="3789363"/>
            <a:ext cx="1404938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启二十</a:t>
            </a:r>
            <a:r>
              <a:rPr lang="en-US" altLang="zh-CN" dirty="0">
                <a:latin typeface="Arial" panose="020B0604020202020204" pitchFamily="34" charset="0"/>
              </a:rPr>
              <a:t>7-10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938000" name="Text Box 16"/>
          <p:cNvSpPr txBox="1"/>
          <p:nvPr/>
        </p:nvSpPr>
        <p:spPr>
          <a:xfrm>
            <a:off x="323850" y="3644900"/>
            <a:ext cx="5903913" cy="2043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sz="3200" dirty="0">
                <a:latin typeface="隶书" pitchFamily="49" charset="-122"/>
                <a:ea typeface="隶书" pitchFamily="49" charset="-122"/>
              </a:rPr>
              <a:t>这真是</a:t>
            </a:r>
            <a:endParaRPr lang="zh-CN" altLang="en-US" sz="3200" dirty="0">
              <a:latin typeface="隶书" pitchFamily="49" charset="-122"/>
              <a:ea typeface="隶书" pitchFamily="49" charset="-122"/>
            </a:endParaRPr>
          </a:p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sz="3200" dirty="0">
                <a:latin typeface="隶书" pitchFamily="49" charset="-122"/>
                <a:ea typeface="隶书" pitchFamily="49" charset="-122"/>
              </a:rPr>
              <a:t>应验了主所说的：</a:t>
            </a:r>
            <a:endParaRPr lang="zh-CN" altLang="en-US" sz="3200" dirty="0">
              <a:latin typeface="隶书" pitchFamily="49" charset="-122"/>
              <a:ea typeface="隶书" pitchFamily="49" charset="-122"/>
            </a:endParaRPr>
          </a:p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sz="3200" dirty="0">
                <a:solidFill>
                  <a:srgbClr val="FF3300"/>
                </a:solidFill>
                <a:latin typeface="Arial" panose="020B0604020202020204" pitchFamily="34" charset="0"/>
                <a:ea typeface="隶书" pitchFamily="49" charset="-122"/>
              </a:rPr>
              <a:t>“</a:t>
            </a:r>
            <a:r>
              <a:rPr lang="zh-CN" altLang="en-US" sz="3200" dirty="0">
                <a:solidFill>
                  <a:srgbClr val="FF3300"/>
                </a:solidFill>
                <a:latin typeface="隶书" pitchFamily="49" charset="-122"/>
                <a:ea typeface="隶书" pitchFamily="49" charset="-122"/>
              </a:rPr>
              <a:t>凡自高的必降为卑</a:t>
            </a:r>
            <a:r>
              <a:rPr lang="zh-CN" altLang="en-US" sz="3200" dirty="0">
                <a:solidFill>
                  <a:srgbClr val="FF3300"/>
                </a:solidFill>
                <a:latin typeface="Arial" panose="020B0604020202020204" pitchFamily="34" charset="0"/>
                <a:ea typeface="隶书" pitchFamily="49" charset="-122"/>
              </a:rPr>
              <a:t>”</a:t>
            </a:r>
            <a:r>
              <a:rPr lang="zh-CN" altLang="en-US" sz="3200" dirty="0">
                <a:solidFill>
                  <a:srgbClr val="FF3300"/>
                </a:solidFill>
                <a:latin typeface="隶书" pitchFamily="49" charset="-122"/>
                <a:ea typeface="隶书" pitchFamily="49" charset="-122"/>
              </a:rPr>
              <a:t>。</a:t>
            </a:r>
            <a:r>
              <a:rPr lang="zh-CN" altLang="en-US" sz="2000" dirty="0">
                <a:solidFill>
                  <a:srgbClr val="FF3300"/>
                </a:solidFill>
                <a:latin typeface="隶书" pitchFamily="49" charset="-122"/>
                <a:ea typeface="隶书" pitchFamily="49" charset="-122"/>
              </a:rPr>
              <a:t>（太二三</a:t>
            </a:r>
            <a:r>
              <a:rPr lang="en-US" altLang="zh-CN" sz="2000" dirty="0">
                <a:solidFill>
                  <a:srgbClr val="FF3300"/>
                </a:solidFill>
                <a:latin typeface="隶书" pitchFamily="49" charset="-122"/>
                <a:ea typeface="隶书" pitchFamily="49" charset="-122"/>
              </a:rPr>
              <a:t>12</a:t>
            </a:r>
            <a:r>
              <a:rPr lang="zh-CN" altLang="en-US" sz="2000" dirty="0">
                <a:solidFill>
                  <a:srgbClr val="FF3300"/>
                </a:solidFill>
                <a:latin typeface="隶书" pitchFamily="49" charset="-122"/>
                <a:ea typeface="隶书" pitchFamily="49" charset="-122"/>
              </a:rPr>
              <a:t>）</a:t>
            </a:r>
            <a:endParaRPr lang="zh-CN" altLang="en-US" sz="2000" dirty="0">
              <a:solidFill>
                <a:srgbClr val="FF3300"/>
              </a:solidFill>
              <a:latin typeface="隶书" pitchFamily="49" charset="-122"/>
              <a:ea typeface="隶书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8000" grpId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22" name="Rectangle 2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228725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撒但的结局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81923" name="Rectangle 3"/>
          <p:cNvSpPr/>
          <p:nvPr/>
        </p:nvSpPr>
        <p:spPr>
          <a:xfrm>
            <a:off x="323850" y="1196975"/>
            <a:ext cx="1655763" cy="935038"/>
          </a:xfrm>
          <a:prstGeom prst="rect">
            <a:avLst/>
          </a:prstGeom>
          <a:solidFill>
            <a:srgbClr val="FFFF00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solidFill>
                  <a:srgbClr val="3333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天上</a:t>
            </a:r>
            <a:endParaRPr lang="zh-CN" altLang="en-US" sz="3600" dirty="0">
              <a:solidFill>
                <a:srgbClr val="3333FF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1924" name="Rectangle 4"/>
          <p:cNvSpPr/>
          <p:nvPr/>
        </p:nvSpPr>
        <p:spPr>
          <a:xfrm>
            <a:off x="2124075" y="2060575"/>
            <a:ext cx="1655763" cy="935038"/>
          </a:xfrm>
          <a:prstGeom prst="rect">
            <a:avLst/>
          </a:prstGeom>
          <a:solidFill>
            <a:srgbClr val="5F5F5F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天空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1925" name="Rectangle 5"/>
          <p:cNvSpPr/>
          <p:nvPr/>
        </p:nvSpPr>
        <p:spPr>
          <a:xfrm>
            <a:off x="3924300" y="2997200"/>
            <a:ext cx="1655763" cy="935038"/>
          </a:xfrm>
          <a:prstGeom prst="rect">
            <a:avLst/>
          </a:prstGeom>
          <a:solidFill>
            <a:srgbClr val="5F5F5F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地上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1926" name="Rectangle 6"/>
          <p:cNvSpPr/>
          <p:nvPr/>
        </p:nvSpPr>
        <p:spPr>
          <a:xfrm>
            <a:off x="5724525" y="3933825"/>
            <a:ext cx="1655763" cy="935038"/>
          </a:xfrm>
          <a:prstGeom prst="rect">
            <a:avLst/>
          </a:prstGeom>
          <a:solidFill>
            <a:srgbClr val="5F5F5F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无底坑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1927" name="Rectangle 7"/>
          <p:cNvSpPr/>
          <p:nvPr/>
        </p:nvSpPr>
        <p:spPr>
          <a:xfrm>
            <a:off x="6948488" y="5013325"/>
            <a:ext cx="1727200" cy="935038"/>
          </a:xfrm>
          <a:prstGeom prst="rect">
            <a:avLst/>
          </a:prstGeom>
          <a:solidFill>
            <a:srgbClr val="777777">
              <a:alpha val="54901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b="1" dirty="0">
                <a:solidFill>
                  <a:srgbClr val="FF33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火湖</a:t>
            </a:r>
            <a:endParaRPr lang="zh-CN" altLang="en-US" sz="3600" b="1" dirty="0">
              <a:solidFill>
                <a:srgbClr val="FF33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1928" name="AutoShape 8"/>
          <p:cNvSpPr/>
          <p:nvPr/>
        </p:nvSpPr>
        <p:spPr>
          <a:xfrm rot="5400000">
            <a:off x="2373313" y="1089025"/>
            <a:ext cx="577850" cy="1222375"/>
          </a:xfrm>
          <a:custGeom>
            <a:avLst/>
            <a:gdLst>
              <a:gd name="txL" fmla="*/ 12427 w 21600"/>
              <a:gd name="txT" fmla="*/ 3450 h 21600"/>
              <a:gd name="txR" fmla="*/ 18751 w 21600"/>
              <a:gd name="txB" fmla="*/ 8708 h 21600"/>
            </a:gdLst>
            <a:ahLst/>
            <a:cxnLst>
              <a:cxn ang="17694720">
                <a:pos x="10744585" y="0"/>
              </a:cxn>
              <a:cxn ang="5898240">
                <a:pos x="10744585" y="38937115"/>
              </a:cxn>
              <a:cxn ang="5898240">
                <a:pos x="1923037" y="69175959"/>
              </a:cxn>
              <a:cxn ang="0">
                <a:pos x="15458826" y="19468529"/>
              </a:cxn>
            </a:cxnLst>
            <a:rect l="txL" t="txT" r="txR" b="txB"/>
            <a:pathLst>
              <a:path w="21600" h="21600">
                <a:moveTo>
                  <a:pt x="21600" y="6079"/>
                </a:moveTo>
                <a:lnTo>
                  <a:pt x="15013" y="0"/>
                </a:lnTo>
                <a:lnTo>
                  <a:pt x="15013" y="3450"/>
                </a:lnTo>
                <a:lnTo>
                  <a:pt x="12427" y="3450"/>
                </a:lnTo>
                <a:cubicBezTo>
                  <a:pt x="5564" y="3450"/>
                  <a:pt x="0" y="7349"/>
                  <a:pt x="0" y="12158"/>
                </a:cubicBezTo>
                <a:lnTo>
                  <a:pt x="0" y="21600"/>
                </a:lnTo>
                <a:lnTo>
                  <a:pt x="5374" y="21600"/>
                </a:lnTo>
                <a:lnTo>
                  <a:pt x="5374" y="12158"/>
                </a:lnTo>
                <a:cubicBezTo>
                  <a:pt x="5374" y="10253"/>
                  <a:pt x="8532" y="8708"/>
                  <a:pt x="12427" y="8708"/>
                </a:cubicBezTo>
                <a:lnTo>
                  <a:pt x="15013" y="8708"/>
                </a:lnTo>
                <a:lnTo>
                  <a:pt x="15013" y="1215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1929" name="AutoShape 9"/>
          <p:cNvSpPr/>
          <p:nvPr/>
        </p:nvSpPr>
        <p:spPr>
          <a:xfrm rot="5400000">
            <a:off x="4211638" y="1989138"/>
            <a:ext cx="647700" cy="1222375"/>
          </a:xfrm>
          <a:custGeom>
            <a:avLst/>
            <a:gdLst>
              <a:gd name="txL" fmla="*/ 12427 w 21600"/>
              <a:gd name="txT" fmla="*/ 3450 h 21600"/>
              <a:gd name="txR" fmla="*/ 18751 w 21600"/>
              <a:gd name="txB" fmla="*/ 8708 h 21600"/>
            </a:gdLst>
            <a:ahLst/>
            <a:cxnLst>
              <a:cxn ang="17694720">
                <a:pos x="13499176" y="0"/>
              </a:cxn>
              <a:cxn ang="5898240">
                <a:pos x="13499176" y="38937115"/>
              </a:cxn>
              <a:cxn ang="5898240">
                <a:pos x="2416071" y="69175959"/>
              </a:cxn>
              <a:cxn ang="0">
                <a:pos x="19422005" y="19468529"/>
              </a:cxn>
            </a:cxnLst>
            <a:rect l="txL" t="txT" r="txR" b="txB"/>
            <a:pathLst>
              <a:path w="21600" h="21600">
                <a:moveTo>
                  <a:pt x="21600" y="6079"/>
                </a:moveTo>
                <a:lnTo>
                  <a:pt x="15013" y="0"/>
                </a:lnTo>
                <a:lnTo>
                  <a:pt x="15013" y="3450"/>
                </a:lnTo>
                <a:lnTo>
                  <a:pt x="12427" y="3450"/>
                </a:lnTo>
                <a:cubicBezTo>
                  <a:pt x="5564" y="3450"/>
                  <a:pt x="0" y="7349"/>
                  <a:pt x="0" y="12158"/>
                </a:cubicBezTo>
                <a:lnTo>
                  <a:pt x="0" y="21600"/>
                </a:lnTo>
                <a:lnTo>
                  <a:pt x="5374" y="21600"/>
                </a:lnTo>
                <a:lnTo>
                  <a:pt x="5374" y="12158"/>
                </a:lnTo>
                <a:cubicBezTo>
                  <a:pt x="5374" y="10253"/>
                  <a:pt x="8532" y="8708"/>
                  <a:pt x="12427" y="8708"/>
                </a:cubicBezTo>
                <a:lnTo>
                  <a:pt x="15013" y="8708"/>
                </a:lnTo>
                <a:lnTo>
                  <a:pt x="15013" y="1215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1930" name="AutoShape 10"/>
          <p:cNvSpPr/>
          <p:nvPr/>
        </p:nvSpPr>
        <p:spPr>
          <a:xfrm rot="5400000">
            <a:off x="5938838" y="2925763"/>
            <a:ext cx="647700" cy="1222375"/>
          </a:xfrm>
          <a:custGeom>
            <a:avLst/>
            <a:gdLst>
              <a:gd name="txL" fmla="*/ 12427 w 21600"/>
              <a:gd name="txT" fmla="*/ 3450 h 21600"/>
              <a:gd name="txR" fmla="*/ 18751 w 21600"/>
              <a:gd name="txB" fmla="*/ 8708 h 21600"/>
            </a:gdLst>
            <a:ahLst/>
            <a:cxnLst>
              <a:cxn ang="17694720">
                <a:pos x="13499176" y="0"/>
              </a:cxn>
              <a:cxn ang="5898240">
                <a:pos x="13499176" y="38937115"/>
              </a:cxn>
              <a:cxn ang="5898240">
                <a:pos x="2416071" y="69175959"/>
              </a:cxn>
              <a:cxn ang="0">
                <a:pos x="19422005" y="19468529"/>
              </a:cxn>
            </a:cxnLst>
            <a:rect l="txL" t="txT" r="txR" b="txB"/>
            <a:pathLst>
              <a:path w="21600" h="21600">
                <a:moveTo>
                  <a:pt x="21600" y="6079"/>
                </a:moveTo>
                <a:lnTo>
                  <a:pt x="15013" y="0"/>
                </a:lnTo>
                <a:lnTo>
                  <a:pt x="15013" y="3450"/>
                </a:lnTo>
                <a:lnTo>
                  <a:pt x="12427" y="3450"/>
                </a:lnTo>
                <a:cubicBezTo>
                  <a:pt x="5564" y="3450"/>
                  <a:pt x="0" y="7349"/>
                  <a:pt x="0" y="12158"/>
                </a:cubicBezTo>
                <a:lnTo>
                  <a:pt x="0" y="21600"/>
                </a:lnTo>
                <a:lnTo>
                  <a:pt x="5374" y="21600"/>
                </a:lnTo>
                <a:lnTo>
                  <a:pt x="5374" y="12158"/>
                </a:lnTo>
                <a:cubicBezTo>
                  <a:pt x="5374" y="10253"/>
                  <a:pt x="8532" y="8708"/>
                  <a:pt x="12427" y="8708"/>
                </a:cubicBezTo>
                <a:lnTo>
                  <a:pt x="15013" y="8708"/>
                </a:lnTo>
                <a:lnTo>
                  <a:pt x="15013" y="1215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1931" name="AutoShape 11"/>
          <p:cNvSpPr/>
          <p:nvPr/>
        </p:nvSpPr>
        <p:spPr>
          <a:xfrm rot="5400000">
            <a:off x="7523163" y="4148138"/>
            <a:ext cx="720725" cy="865187"/>
          </a:xfrm>
          <a:custGeom>
            <a:avLst/>
            <a:gdLst>
              <a:gd name="txL" fmla="*/ 12427 w 21600"/>
              <a:gd name="txT" fmla="*/ 3450 h 21600"/>
              <a:gd name="txR" fmla="*/ 18751 w 21600"/>
              <a:gd name="txB" fmla="*/ 8708 h 21600"/>
            </a:gdLst>
            <a:ahLst/>
            <a:cxnLst>
              <a:cxn ang="17694720">
                <a:pos x="16714712" y="0"/>
              </a:cxn>
              <a:cxn ang="5898240">
                <a:pos x="16714712" y="19506342"/>
              </a:cxn>
              <a:cxn ang="5898240">
                <a:pos x="2991576" y="34655103"/>
              </a:cxn>
              <a:cxn ang="0">
                <a:pos x="24048357" y="9753151"/>
              </a:cxn>
            </a:cxnLst>
            <a:rect l="txL" t="txT" r="txR" b="txB"/>
            <a:pathLst>
              <a:path w="21600" h="21600">
                <a:moveTo>
                  <a:pt x="21600" y="6079"/>
                </a:moveTo>
                <a:lnTo>
                  <a:pt x="15013" y="0"/>
                </a:lnTo>
                <a:lnTo>
                  <a:pt x="15013" y="3450"/>
                </a:lnTo>
                <a:lnTo>
                  <a:pt x="12427" y="3450"/>
                </a:lnTo>
                <a:cubicBezTo>
                  <a:pt x="5564" y="3450"/>
                  <a:pt x="0" y="7349"/>
                  <a:pt x="0" y="12158"/>
                </a:cubicBezTo>
                <a:lnTo>
                  <a:pt x="0" y="21600"/>
                </a:lnTo>
                <a:lnTo>
                  <a:pt x="5374" y="21600"/>
                </a:lnTo>
                <a:lnTo>
                  <a:pt x="5374" y="12158"/>
                </a:lnTo>
                <a:cubicBezTo>
                  <a:pt x="5374" y="10253"/>
                  <a:pt x="8532" y="8708"/>
                  <a:pt x="12427" y="8708"/>
                </a:cubicBezTo>
                <a:lnTo>
                  <a:pt x="15013" y="8708"/>
                </a:lnTo>
                <a:lnTo>
                  <a:pt x="15013" y="1215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1932" name="Text Box 12"/>
          <p:cNvSpPr txBox="1"/>
          <p:nvPr/>
        </p:nvSpPr>
        <p:spPr>
          <a:xfrm>
            <a:off x="2916238" y="1125538"/>
            <a:ext cx="1728787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结二十八</a:t>
            </a:r>
            <a:r>
              <a:rPr lang="en-US" altLang="zh-CN" dirty="0">
                <a:latin typeface="Arial" panose="020B0604020202020204" pitchFamily="34" charset="0"/>
              </a:rPr>
              <a:t>16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81933" name="Text Box 13"/>
          <p:cNvSpPr txBox="1"/>
          <p:nvPr/>
        </p:nvSpPr>
        <p:spPr>
          <a:xfrm>
            <a:off x="4572000" y="1628775"/>
            <a:ext cx="1584325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结二十八</a:t>
            </a:r>
            <a:r>
              <a:rPr lang="en-US" altLang="zh-CN" dirty="0">
                <a:latin typeface="Arial" panose="020B0604020202020204" pitchFamily="34" charset="0"/>
              </a:rPr>
              <a:t>17</a:t>
            </a:r>
            <a:r>
              <a:rPr lang="zh-CN" altLang="en-US" dirty="0">
                <a:latin typeface="Arial" panose="020B0604020202020204" pitchFamily="34" charset="0"/>
              </a:rPr>
              <a:t>，启十二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1934" name="Text Box 14"/>
          <p:cNvSpPr txBox="1"/>
          <p:nvPr/>
        </p:nvSpPr>
        <p:spPr>
          <a:xfrm>
            <a:off x="6084888" y="2420938"/>
            <a:ext cx="1584325" cy="7794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赛十四</a:t>
            </a:r>
            <a:r>
              <a:rPr lang="en-US" altLang="zh-CN" dirty="0">
                <a:latin typeface="Arial" panose="020B0604020202020204" pitchFamily="34" charset="0"/>
              </a:rPr>
              <a:t>15</a:t>
            </a:r>
            <a:r>
              <a:rPr lang="zh-CN" altLang="en-US" dirty="0">
                <a:latin typeface="Arial" panose="020B0604020202020204" pitchFamily="34" charset="0"/>
              </a:rPr>
              <a:t>，</a:t>
            </a:r>
            <a:endParaRPr lang="zh-CN" altLang="en-US" dirty="0">
              <a:latin typeface="Arial" panose="020B0604020202020204" pitchFamily="34" charset="0"/>
            </a:endParaRPr>
          </a:p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启二十</a:t>
            </a:r>
            <a:r>
              <a:rPr lang="en-US" altLang="zh-CN" dirty="0">
                <a:latin typeface="Arial" panose="020B0604020202020204" pitchFamily="34" charset="0"/>
              </a:rPr>
              <a:t>1-3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81935" name="Text Box 15"/>
          <p:cNvSpPr txBox="1"/>
          <p:nvPr/>
        </p:nvSpPr>
        <p:spPr>
          <a:xfrm>
            <a:off x="7451725" y="3789363"/>
            <a:ext cx="1404938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启二十</a:t>
            </a:r>
            <a:r>
              <a:rPr lang="en-US" altLang="zh-CN" dirty="0">
                <a:latin typeface="Arial" panose="020B0604020202020204" pitchFamily="34" charset="0"/>
              </a:rPr>
              <a:t>7-10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940048" name="Text Box 16"/>
          <p:cNvSpPr txBox="1"/>
          <p:nvPr/>
        </p:nvSpPr>
        <p:spPr>
          <a:xfrm>
            <a:off x="755650" y="4365625"/>
            <a:ext cx="3816350" cy="1311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sz="3200" dirty="0">
                <a:latin typeface="隶书" pitchFamily="49" charset="-122"/>
                <a:ea typeface="隶书" pitchFamily="49" charset="-122"/>
              </a:rPr>
              <a:t>今天</a:t>
            </a:r>
            <a:endParaRPr lang="zh-CN" altLang="en-US" sz="3200" dirty="0">
              <a:latin typeface="隶书" pitchFamily="49" charset="-122"/>
              <a:ea typeface="隶书" pitchFamily="49" charset="-122"/>
            </a:endParaRPr>
          </a:p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sz="3200" dirty="0">
                <a:latin typeface="隶书" pitchFamily="49" charset="-122"/>
                <a:ea typeface="隶书" pitchFamily="49" charset="-122"/>
              </a:rPr>
              <a:t>撒但在哪里？</a:t>
            </a:r>
            <a:endParaRPr lang="zh-CN" altLang="en-US" sz="3200" dirty="0"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940049" name="Oval 17"/>
          <p:cNvSpPr/>
          <p:nvPr/>
        </p:nvSpPr>
        <p:spPr>
          <a:xfrm>
            <a:off x="1763713" y="1916113"/>
            <a:ext cx="3887787" cy="2447925"/>
          </a:xfrm>
          <a:prstGeom prst="ellipse">
            <a:avLst/>
          </a:prstGeom>
          <a:solidFill>
            <a:srgbClr val="0000FF">
              <a:alpha val="0"/>
            </a:srgbClr>
          </a:solidFill>
          <a:ln w="444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40050" name="Text Box 18"/>
          <p:cNvSpPr txBox="1"/>
          <p:nvPr/>
        </p:nvSpPr>
        <p:spPr>
          <a:xfrm>
            <a:off x="4572000" y="404813"/>
            <a:ext cx="4392613" cy="946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sz="2400" dirty="0">
                <a:latin typeface="宋体" panose="02010600030101010101" pitchFamily="2" charset="-122"/>
              </a:rPr>
              <a:t>伯一</a:t>
            </a:r>
            <a:r>
              <a:rPr lang="en-US" altLang="zh-CN" sz="2400" dirty="0">
                <a:latin typeface="宋体" panose="02010600030101010101" pitchFamily="2" charset="-122"/>
              </a:rPr>
              <a:t>7</a:t>
            </a:r>
            <a:r>
              <a:rPr lang="en-US" altLang="zh-CN" dirty="0">
                <a:latin typeface="Arial" panose="020B0604020202020204" pitchFamily="34" charset="0"/>
              </a:rPr>
              <a:t>    …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撒但回答说</a:t>
            </a:r>
            <a:r>
              <a:rPr lang="en-US" altLang="zh-CN" sz="2800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我从地上走来走去</a:t>
            </a:r>
            <a:r>
              <a:rPr lang="en-US" altLang="zh-CN" sz="2800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往返而来。</a:t>
            </a:r>
            <a:endParaRPr lang="zh-CN" altLang="en-US" sz="2800" dirty="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0048" grpId="0"/>
      <p:bldP spid="940049" grpId="0" animBg="1"/>
      <p:bldP spid="940050" grpId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2946" name="Rectangle 2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228725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撒但的结局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82947" name="Rectangle 3"/>
          <p:cNvSpPr/>
          <p:nvPr/>
        </p:nvSpPr>
        <p:spPr>
          <a:xfrm>
            <a:off x="323850" y="1196975"/>
            <a:ext cx="1655763" cy="935038"/>
          </a:xfrm>
          <a:prstGeom prst="rect">
            <a:avLst/>
          </a:prstGeom>
          <a:solidFill>
            <a:srgbClr val="FFFF00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solidFill>
                  <a:srgbClr val="3333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天上</a:t>
            </a:r>
            <a:endParaRPr lang="zh-CN" altLang="en-US" sz="3600" dirty="0">
              <a:solidFill>
                <a:srgbClr val="3333FF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2948" name="Rectangle 4"/>
          <p:cNvSpPr/>
          <p:nvPr/>
        </p:nvSpPr>
        <p:spPr>
          <a:xfrm>
            <a:off x="2124075" y="2060575"/>
            <a:ext cx="1655763" cy="935038"/>
          </a:xfrm>
          <a:prstGeom prst="rect">
            <a:avLst/>
          </a:prstGeom>
          <a:solidFill>
            <a:srgbClr val="5F5F5F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天空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2949" name="Rectangle 5"/>
          <p:cNvSpPr/>
          <p:nvPr/>
        </p:nvSpPr>
        <p:spPr>
          <a:xfrm>
            <a:off x="3924300" y="2997200"/>
            <a:ext cx="1655763" cy="935038"/>
          </a:xfrm>
          <a:prstGeom prst="rect">
            <a:avLst/>
          </a:prstGeom>
          <a:solidFill>
            <a:srgbClr val="5F5F5F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地上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2950" name="Rectangle 6"/>
          <p:cNvSpPr/>
          <p:nvPr/>
        </p:nvSpPr>
        <p:spPr>
          <a:xfrm>
            <a:off x="5724525" y="3933825"/>
            <a:ext cx="1655763" cy="935038"/>
          </a:xfrm>
          <a:prstGeom prst="rect">
            <a:avLst/>
          </a:prstGeom>
          <a:solidFill>
            <a:srgbClr val="5F5F5F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无底坑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2951" name="Rectangle 7"/>
          <p:cNvSpPr/>
          <p:nvPr/>
        </p:nvSpPr>
        <p:spPr>
          <a:xfrm>
            <a:off x="6948488" y="5013325"/>
            <a:ext cx="1800225" cy="935038"/>
          </a:xfrm>
          <a:prstGeom prst="rect">
            <a:avLst/>
          </a:prstGeom>
          <a:solidFill>
            <a:srgbClr val="777777">
              <a:alpha val="54901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b="1" dirty="0">
                <a:solidFill>
                  <a:srgbClr val="FF33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火湖</a:t>
            </a:r>
            <a:endParaRPr lang="zh-CN" altLang="en-US" sz="3600" b="1" dirty="0">
              <a:solidFill>
                <a:srgbClr val="FF33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2952" name="AutoShape 8"/>
          <p:cNvSpPr/>
          <p:nvPr/>
        </p:nvSpPr>
        <p:spPr>
          <a:xfrm rot="5400000">
            <a:off x="2373313" y="1089025"/>
            <a:ext cx="577850" cy="1222375"/>
          </a:xfrm>
          <a:custGeom>
            <a:avLst/>
            <a:gdLst>
              <a:gd name="txL" fmla="*/ 12427 w 21600"/>
              <a:gd name="txT" fmla="*/ 3450 h 21600"/>
              <a:gd name="txR" fmla="*/ 18751 w 21600"/>
              <a:gd name="txB" fmla="*/ 8708 h 21600"/>
            </a:gdLst>
            <a:ahLst/>
            <a:cxnLst>
              <a:cxn ang="17694720">
                <a:pos x="10744585" y="0"/>
              </a:cxn>
              <a:cxn ang="5898240">
                <a:pos x="10744585" y="38937115"/>
              </a:cxn>
              <a:cxn ang="5898240">
                <a:pos x="1923037" y="69175959"/>
              </a:cxn>
              <a:cxn ang="0">
                <a:pos x="15458826" y="19468529"/>
              </a:cxn>
            </a:cxnLst>
            <a:rect l="txL" t="txT" r="txR" b="txB"/>
            <a:pathLst>
              <a:path w="21600" h="21600">
                <a:moveTo>
                  <a:pt x="21600" y="6079"/>
                </a:moveTo>
                <a:lnTo>
                  <a:pt x="15013" y="0"/>
                </a:lnTo>
                <a:lnTo>
                  <a:pt x="15013" y="3450"/>
                </a:lnTo>
                <a:lnTo>
                  <a:pt x="12427" y="3450"/>
                </a:lnTo>
                <a:cubicBezTo>
                  <a:pt x="5564" y="3450"/>
                  <a:pt x="0" y="7349"/>
                  <a:pt x="0" y="12158"/>
                </a:cubicBezTo>
                <a:lnTo>
                  <a:pt x="0" y="21600"/>
                </a:lnTo>
                <a:lnTo>
                  <a:pt x="5374" y="21600"/>
                </a:lnTo>
                <a:lnTo>
                  <a:pt x="5374" y="12158"/>
                </a:lnTo>
                <a:cubicBezTo>
                  <a:pt x="5374" y="10253"/>
                  <a:pt x="8532" y="8708"/>
                  <a:pt x="12427" y="8708"/>
                </a:cubicBezTo>
                <a:lnTo>
                  <a:pt x="15013" y="8708"/>
                </a:lnTo>
                <a:lnTo>
                  <a:pt x="15013" y="1215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2953" name="AutoShape 9"/>
          <p:cNvSpPr/>
          <p:nvPr/>
        </p:nvSpPr>
        <p:spPr>
          <a:xfrm rot="5400000">
            <a:off x="4211638" y="1989138"/>
            <a:ext cx="647700" cy="1222375"/>
          </a:xfrm>
          <a:custGeom>
            <a:avLst/>
            <a:gdLst>
              <a:gd name="txL" fmla="*/ 12427 w 21600"/>
              <a:gd name="txT" fmla="*/ 3450 h 21600"/>
              <a:gd name="txR" fmla="*/ 18751 w 21600"/>
              <a:gd name="txB" fmla="*/ 8708 h 21600"/>
            </a:gdLst>
            <a:ahLst/>
            <a:cxnLst>
              <a:cxn ang="17694720">
                <a:pos x="13499176" y="0"/>
              </a:cxn>
              <a:cxn ang="5898240">
                <a:pos x="13499176" y="38937115"/>
              </a:cxn>
              <a:cxn ang="5898240">
                <a:pos x="2416071" y="69175959"/>
              </a:cxn>
              <a:cxn ang="0">
                <a:pos x="19422005" y="19468529"/>
              </a:cxn>
            </a:cxnLst>
            <a:rect l="txL" t="txT" r="txR" b="txB"/>
            <a:pathLst>
              <a:path w="21600" h="21600">
                <a:moveTo>
                  <a:pt x="21600" y="6079"/>
                </a:moveTo>
                <a:lnTo>
                  <a:pt x="15013" y="0"/>
                </a:lnTo>
                <a:lnTo>
                  <a:pt x="15013" y="3450"/>
                </a:lnTo>
                <a:lnTo>
                  <a:pt x="12427" y="3450"/>
                </a:lnTo>
                <a:cubicBezTo>
                  <a:pt x="5564" y="3450"/>
                  <a:pt x="0" y="7349"/>
                  <a:pt x="0" y="12158"/>
                </a:cubicBezTo>
                <a:lnTo>
                  <a:pt x="0" y="21600"/>
                </a:lnTo>
                <a:lnTo>
                  <a:pt x="5374" y="21600"/>
                </a:lnTo>
                <a:lnTo>
                  <a:pt x="5374" y="12158"/>
                </a:lnTo>
                <a:cubicBezTo>
                  <a:pt x="5374" y="10253"/>
                  <a:pt x="8532" y="8708"/>
                  <a:pt x="12427" y="8708"/>
                </a:cubicBezTo>
                <a:lnTo>
                  <a:pt x="15013" y="8708"/>
                </a:lnTo>
                <a:lnTo>
                  <a:pt x="15013" y="1215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2954" name="AutoShape 10"/>
          <p:cNvSpPr/>
          <p:nvPr/>
        </p:nvSpPr>
        <p:spPr>
          <a:xfrm rot="5400000">
            <a:off x="5938838" y="2925763"/>
            <a:ext cx="647700" cy="1222375"/>
          </a:xfrm>
          <a:custGeom>
            <a:avLst/>
            <a:gdLst>
              <a:gd name="txL" fmla="*/ 12427 w 21600"/>
              <a:gd name="txT" fmla="*/ 3450 h 21600"/>
              <a:gd name="txR" fmla="*/ 18751 w 21600"/>
              <a:gd name="txB" fmla="*/ 8708 h 21600"/>
            </a:gdLst>
            <a:ahLst/>
            <a:cxnLst>
              <a:cxn ang="17694720">
                <a:pos x="13499176" y="0"/>
              </a:cxn>
              <a:cxn ang="5898240">
                <a:pos x="13499176" y="38937115"/>
              </a:cxn>
              <a:cxn ang="5898240">
                <a:pos x="2416071" y="69175959"/>
              </a:cxn>
              <a:cxn ang="0">
                <a:pos x="19422005" y="19468529"/>
              </a:cxn>
            </a:cxnLst>
            <a:rect l="txL" t="txT" r="txR" b="txB"/>
            <a:pathLst>
              <a:path w="21600" h="21600">
                <a:moveTo>
                  <a:pt x="21600" y="6079"/>
                </a:moveTo>
                <a:lnTo>
                  <a:pt x="15013" y="0"/>
                </a:lnTo>
                <a:lnTo>
                  <a:pt x="15013" y="3450"/>
                </a:lnTo>
                <a:lnTo>
                  <a:pt x="12427" y="3450"/>
                </a:lnTo>
                <a:cubicBezTo>
                  <a:pt x="5564" y="3450"/>
                  <a:pt x="0" y="7349"/>
                  <a:pt x="0" y="12158"/>
                </a:cubicBezTo>
                <a:lnTo>
                  <a:pt x="0" y="21600"/>
                </a:lnTo>
                <a:lnTo>
                  <a:pt x="5374" y="21600"/>
                </a:lnTo>
                <a:lnTo>
                  <a:pt x="5374" y="12158"/>
                </a:lnTo>
                <a:cubicBezTo>
                  <a:pt x="5374" y="10253"/>
                  <a:pt x="8532" y="8708"/>
                  <a:pt x="12427" y="8708"/>
                </a:cubicBezTo>
                <a:lnTo>
                  <a:pt x="15013" y="8708"/>
                </a:lnTo>
                <a:lnTo>
                  <a:pt x="15013" y="1215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2955" name="AutoShape 11"/>
          <p:cNvSpPr/>
          <p:nvPr/>
        </p:nvSpPr>
        <p:spPr>
          <a:xfrm rot="5400000">
            <a:off x="7523163" y="4148138"/>
            <a:ext cx="720725" cy="865187"/>
          </a:xfrm>
          <a:custGeom>
            <a:avLst/>
            <a:gdLst>
              <a:gd name="txL" fmla="*/ 12427 w 21600"/>
              <a:gd name="txT" fmla="*/ 3450 h 21600"/>
              <a:gd name="txR" fmla="*/ 18751 w 21600"/>
              <a:gd name="txB" fmla="*/ 8708 h 21600"/>
            </a:gdLst>
            <a:ahLst/>
            <a:cxnLst>
              <a:cxn ang="17694720">
                <a:pos x="16714712" y="0"/>
              </a:cxn>
              <a:cxn ang="5898240">
                <a:pos x="16714712" y="19506342"/>
              </a:cxn>
              <a:cxn ang="5898240">
                <a:pos x="2991576" y="34655103"/>
              </a:cxn>
              <a:cxn ang="0">
                <a:pos x="24048357" y="9753151"/>
              </a:cxn>
            </a:cxnLst>
            <a:rect l="txL" t="txT" r="txR" b="txB"/>
            <a:pathLst>
              <a:path w="21600" h="21600">
                <a:moveTo>
                  <a:pt x="21600" y="6079"/>
                </a:moveTo>
                <a:lnTo>
                  <a:pt x="15013" y="0"/>
                </a:lnTo>
                <a:lnTo>
                  <a:pt x="15013" y="3450"/>
                </a:lnTo>
                <a:lnTo>
                  <a:pt x="12427" y="3450"/>
                </a:lnTo>
                <a:cubicBezTo>
                  <a:pt x="5564" y="3450"/>
                  <a:pt x="0" y="7349"/>
                  <a:pt x="0" y="12158"/>
                </a:cubicBezTo>
                <a:lnTo>
                  <a:pt x="0" y="21600"/>
                </a:lnTo>
                <a:lnTo>
                  <a:pt x="5374" y="21600"/>
                </a:lnTo>
                <a:lnTo>
                  <a:pt x="5374" y="12158"/>
                </a:lnTo>
                <a:cubicBezTo>
                  <a:pt x="5374" y="10253"/>
                  <a:pt x="8532" y="8708"/>
                  <a:pt x="12427" y="8708"/>
                </a:cubicBezTo>
                <a:lnTo>
                  <a:pt x="15013" y="8708"/>
                </a:lnTo>
                <a:lnTo>
                  <a:pt x="15013" y="1215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2956" name="Text Box 12"/>
          <p:cNvSpPr txBox="1"/>
          <p:nvPr/>
        </p:nvSpPr>
        <p:spPr>
          <a:xfrm>
            <a:off x="2916238" y="1125538"/>
            <a:ext cx="1728787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结二十八</a:t>
            </a:r>
            <a:r>
              <a:rPr lang="en-US" altLang="zh-CN" dirty="0">
                <a:latin typeface="Arial" panose="020B0604020202020204" pitchFamily="34" charset="0"/>
              </a:rPr>
              <a:t>16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82957" name="Text Box 13"/>
          <p:cNvSpPr txBox="1"/>
          <p:nvPr/>
        </p:nvSpPr>
        <p:spPr>
          <a:xfrm>
            <a:off x="4572000" y="1628775"/>
            <a:ext cx="1584325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结二十八</a:t>
            </a:r>
            <a:r>
              <a:rPr lang="en-US" altLang="zh-CN" dirty="0">
                <a:latin typeface="Arial" panose="020B0604020202020204" pitchFamily="34" charset="0"/>
              </a:rPr>
              <a:t>17</a:t>
            </a:r>
            <a:r>
              <a:rPr lang="zh-CN" altLang="en-US" dirty="0">
                <a:latin typeface="Arial" panose="020B0604020202020204" pitchFamily="34" charset="0"/>
              </a:rPr>
              <a:t>，启十二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2958" name="Text Box 14"/>
          <p:cNvSpPr txBox="1"/>
          <p:nvPr/>
        </p:nvSpPr>
        <p:spPr>
          <a:xfrm>
            <a:off x="6084888" y="2420938"/>
            <a:ext cx="1584325" cy="7794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赛十四</a:t>
            </a:r>
            <a:r>
              <a:rPr lang="en-US" altLang="zh-CN" dirty="0">
                <a:latin typeface="Arial" panose="020B0604020202020204" pitchFamily="34" charset="0"/>
              </a:rPr>
              <a:t>15</a:t>
            </a:r>
            <a:r>
              <a:rPr lang="zh-CN" altLang="en-US" dirty="0">
                <a:latin typeface="Arial" panose="020B0604020202020204" pitchFamily="34" charset="0"/>
              </a:rPr>
              <a:t>，</a:t>
            </a:r>
            <a:endParaRPr lang="zh-CN" altLang="en-US" dirty="0">
              <a:latin typeface="Arial" panose="020B0604020202020204" pitchFamily="34" charset="0"/>
            </a:endParaRPr>
          </a:p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启二十</a:t>
            </a:r>
            <a:r>
              <a:rPr lang="en-US" altLang="zh-CN" dirty="0">
                <a:latin typeface="Arial" panose="020B0604020202020204" pitchFamily="34" charset="0"/>
              </a:rPr>
              <a:t>1-3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82959" name="Text Box 15"/>
          <p:cNvSpPr txBox="1"/>
          <p:nvPr/>
        </p:nvSpPr>
        <p:spPr>
          <a:xfrm>
            <a:off x="7451725" y="3789363"/>
            <a:ext cx="1404938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启二十</a:t>
            </a:r>
            <a:r>
              <a:rPr lang="en-US" altLang="zh-CN" dirty="0">
                <a:latin typeface="Arial" panose="020B0604020202020204" pitchFamily="34" charset="0"/>
              </a:rPr>
              <a:t>7-10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82960" name="Text Box 16"/>
          <p:cNvSpPr txBox="1"/>
          <p:nvPr/>
        </p:nvSpPr>
        <p:spPr>
          <a:xfrm>
            <a:off x="755650" y="4365625"/>
            <a:ext cx="3816350" cy="1311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sz="3200" dirty="0">
                <a:latin typeface="隶书" pitchFamily="49" charset="-122"/>
                <a:ea typeface="隶书" pitchFamily="49" charset="-122"/>
              </a:rPr>
              <a:t>今天</a:t>
            </a:r>
            <a:endParaRPr lang="zh-CN" altLang="en-US" sz="3200" dirty="0">
              <a:latin typeface="隶书" pitchFamily="49" charset="-122"/>
              <a:ea typeface="隶书" pitchFamily="49" charset="-122"/>
            </a:endParaRPr>
          </a:p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sz="3200" dirty="0">
                <a:latin typeface="隶书" pitchFamily="49" charset="-122"/>
                <a:ea typeface="隶书" pitchFamily="49" charset="-122"/>
              </a:rPr>
              <a:t>撒但在哪里？</a:t>
            </a:r>
            <a:endParaRPr lang="zh-CN" altLang="en-US" sz="3200" dirty="0"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82961" name="Oval 17"/>
          <p:cNvSpPr/>
          <p:nvPr/>
        </p:nvSpPr>
        <p:spPr>
          <a:xfrm>
            <a:off x="1763713" y="1916113"/>
            <a:ext cx="3887787" cy="2447925"/>
          </a:xfrm>
          <a:prstGeom prst="ellipse">
            <a:avLst/>
          </a:prstGeom>
          <a:solidFill>
            <a:srgbClr val="0000FF">
              <a:alpha val="0"/>
            </a:srgbClr>
          </a:solidFill>
          <a:ln w="444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2962" name="Text Box 18"/>
          <p:cNvSpPr txBox="1"/>
          <p:nvPr/>
        </p:nvSpPr>
        <p:spPr>
          <a:xfrm>
            <a:off x="4572000" y="404813"/>
            <a:ext cx="4392613" cy="946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sz="2400" dirty="0">
                <a:latin typeface="宋体" panose="02010600030101010101" pitchFamily="2" charset="-122"/>
              </a:rPr>
              <a:t>伯一</a:t>
            </a:r>
            <a:r>
              <a:rPr lang="en-US" altLang="zh-CN" sz="2400" dirty="0">
                <a:latin typeface="宋体" panose="02010600030101010101" pitchFamily="2" charset="-122"/>
              </a:rPr>
              <a:t>7</a:t>
            </a:r>
            <a:r>
              <a:rPr lang="en-US" altLang="zh-CN" dirty="0">
                <a:latin typeface="Arial" panose="020B0604020202020204" pitchFamily="34" charset="0"/>
              </a:rPr>
              <a:t>    …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撒但回答说</a:t>
            </a:r>
            <a:r>
              <a:rPr lang="en-US" altLang="zh-CN" sz="2800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我从地上</a:t>
            </a:r>
            <a:r>
              <a:rPr lang="zh-CN" altLang="en-US" sz="2800" b="1" u="sng" dirty="0">
                <a:latin typeface="楷体_GB2312" pitchFamily="49" charset="-122"/>
                <a:ea typeface="楷体_GB2312" pitchFamily="49" charset="-122"/>
              </a:rPr>
              <a:t>走来走去</a:t>
            </a:r>
            <a:r>
              <a:rPr lang="en-US" altLang="zh-CN" sz="2800" b="1" u="sng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800" b="1" u="sng" dirty="0">
                <a:latin typeface="楷体_GB2312" pitchFamily="49" charset="-122"/>
                <a:ea typeface="楷体_GB2312" pitchFamily="49" charset="-122"/>
              </a:rPr>
              <a:t>往返而来。</a:t>
            </a:r>
            <a:endParaRPr lang="zh-CN" altLang="en-US" sz="2800" b="1" u="sng" dirty="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3970" name="Rectangle 2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228725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撒但的结局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83971" name="Rectangle 3"/>
          <p:cNvSpPr/>
          <p:nvPr/>
        </p:nvSpPr>
        <p:spPr>
          <a:xfrm>
            <a:off x="323850" y="1196975"/>
            <a:ext cx="1655763" cy="935038"/>
          </a:xfrm>
          <a:prstGeom prst="rect">
            <a:avLst/>
          </a:prstGeom>
          <a:solidFill>
            <a:srgbClr val="FFFF00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solidFill>
                  <a:srgbClr val="3333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天上</a:t>
            </a:r>
            <a:endParaRPr lang="zh-CN" altLang="en-US" sz="3600" dirty="0">
              <a:solidFill>
                <a:srgbClr val="3333FF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3972" name="Rectangle 4"/>
          <p:cNvSpPr/>
          <p:nvPr/>
        </p:nvSpPr>
        <p:spPr>
          <a:xfrm>
            <a:off x="2124075" y="2060575"/>
            <a:ext cx="1655763" cy="935038"/>
          </a:xfrm>
          <a:prstGeom prst="rect">
            <a:avLst/>
          </a:prstGeom>
          <a:solidFill>
            <a:srgbClr val="5F5F5F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天空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3973" name="Rectangle 5"/>
          <p:cNvSpPr/>
          <p:nvPr/>
        </p:nvSpPr>
        <p:spPr>
          <a:xfrm>
            <a:off x="3924300" y="2997200"/>
            <a:ext cx="1655763" cy="935038"/>
          </a:xfrm>
          <a:prstGeom prst="rect">
            <a:avLst/>
          </a:prstGeom>
          <a:solidFill>
            <a:srgbClr val="5F5F5F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地上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3974" name="Rectangle 6"/>
          <p:cNvSpPr/>
          <p:nvPr/>
        </p:nvSpPr>
        <p:spPr>
          <a:xfrm>
            <a:off x="5724525" y="3933825"/>
            <a:ext cx="1655763" cy="935038"/>
          </a:xfrm>
          <a:prstGeom prst="rect">
            <a:avLst/>
          </a:prstGeom>
          <a:solidFill>
            <a:srgbClr val="5F5F5F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无底坑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3975" name="Rectangle 7"/>
          <p:cNvSpPr/>
          <p:nvPr/>
        </p:nvSpPr>
        <p:spPr>
          <a:xfrm>
            <a:off x="6948488" y="5013325"/>
            <a:ext cx="1800225" cy="935038"/>
          </a:xfrm>
          <a:prstGeom prst="rect">
            <a:avLst/>
          </a:prstGeom>
          <a:solidFill>
            <a:srgbClr val="777777">
              <a:alpha val="54901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b="1" dirty="0">
                <a:solidFill>
                  <a:srgbClr val="FF33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火湖</a:t>
            </a:r>
            <a:endParaRPr lang="zh-CN" altLang="en-US" sz="3600" b="1" dirty="0">
              <a:solidFill>
                <a:srgbClr val="FF33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3976" name="AutoShape 8"/>
          <p:cNvSpPr/>
          <p:nvPr/>
        </p:nvSpPr>
        <p:spPr>
          <a:xfrm rot="5400000">
            <a:off x="2373313" y="1089025"/>
            <a:ext cx="577850" cy="1222375"/>
          </a:xfrm>
          <a:custGeom>
            <a:avLst/>
            <a:gdLst>
              <a:gd name="txL" fmla="*/ 12427 w 21600"/>
              <a:gd name="txT" fmla="*/ 3450 h 21600"/>
              <a:gd name="txR" fmla="*/ 18751 w 21600"/>
              <a:gd name="txB" fmla="*/ 8708 h 21600"/>
            </a:gdLst>
            <a:ahLst/>
            <a:cxnLst>
              <a:cxn ang="17694720">
                <a:pos x="10744585" y="0"/>
              </a:cxn>
              <a:cxn ang="5898240">
                <a:pos x="10744585" y="38937115"/>
              </a:cxn>
              <a:cxn ang="5898240">
                <a:pos x="1923037" y="69175959"/>
              </a:cxn>
              <a:cxn ang="0">
                <a:pos x="15458826" y="19468529"/>
              </a:cxn>
            </a:cxnLst>
            <a:rect l="txL" t="txT" r="txR" b="txB"/>
            <a:pathLst>
              <a:path w="21600" h="21600">
                <a:moveTo>
                  <a:pt x="21600" y="6079"/>
                </a:moveTo>
                <a:lnTo>
                  <a:pt x="15013" y="0"/>
                </a:lnTo>
                <a:lnTo>
                  <a:pt x="15013" y="3450"/>
                </a:lnTo>
                <a:lnTo>
                  <a:pt x="12427" y="3450"/>
                </a:lnTo>
                <a:cubicBezTo>
                  <a:pt x="5564" y="3450"/>
                  <a:pt x="0" y="7349"/>
                  <a:pt x="0" y="12158"/>
                </a:cubicBezTo>
                <a:lnTo>
                  <a:pt x="0" y="21600"/>
                </a:lnTo>
                <a:lnTo>
                  <a:pt x="5374" y="21600"/>
                </a:lnTo>
                <a:lnTo>
                  <a:pt x="5374" y="12158"/>
                </a:lnTo>
                <a:cubicBezTo>
                  <a:pt x="5374" y="10253"/>
                  <a:pt x="8532" y="8708"/>
                  <a:pt x="12427" y="8708"/>
                </a:cubicBezTo>
                <a:lnTo>
                  <a:pt x="15013" y="8708"/>
                </a:lnTo>
                <a:lnTo>
                  <a:pt x="15013" y="1215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3977" name="AutoShape 9"/>
          <p:cNvSpPr/>
          <p:nvPr/>
        </p:nvSpPr>
        <p:spPr>
          <a:xfrm rot="5400000">
            <a:off x="4211638" y="1989138"/>
            <a:ext cx="647700" cy="1222375"/>
          </a:xfrm>
          <a:custGeom>
            <a:avLst/>
            <a:gdLst>
              <a:gd name="txL" fmla="*/ 12427 w 21600"/>
              <a:gd name="txT" fmla="*/ 3450 h 21600"/>
              <a:gd name="txR" fmla="*/ 18751 w 21600"/>
              <a:gd name="txB" fmla="*/ 8708 h 21600"/>
            </a:gdLst>
            <a:ahLst/>
            <a:cxnLst>
              <a:cxn ang="17694720">
                <a:pos x="13499176" y="0"/>
              </a:cxn>
              <a:cxn ang="5898240">
                <a:pos x="13499176" y="38937115"/>
              </a:cxn>
              <a:cxn ang="5898240">
                <a:pos x="2416071" y="69175959"/>
              </a:cxn>
              <a:cxn ang="0">
                <a:pos x="19422005" y="19468529"/>
              </a:cxn>
            </a:cxnLst>
            <a:rect l="txL" t="txT" r="txR" b="txB"/>
            <a:pathLst>
              <a:path w="21600" h="21600">
                <a:moveTo>
                  <a:pt x="21600" y="6079"/>
                </a:moveTo>
                <a:lnTo>
                  <a:pt x="15013" y="0"/>
                </a:lnTo>
                <a:lnTo>
                  <a:pt x="15013" y="3450"/>
                </a:lnTo>
                <a:lnTo>
                  <a:pt x="12427" y="3450"/>
                </a:lnTo>
                <a:cubicBezTo>
                  <a:pt x="5564" y="3450"/>
                  <a:pt x="0" y="7349"/>
                  <a:pt x="0" y="12158"/>
                </a:cubicBezTo>
                <a:lnTo>
                  <a:pt x="0" y="21600"/>
                </a:lnTo>
                <a:lnTo>
                  <a:pt x="5374" y="21600"/>
                </a:lnTo>
                <a:lnTo>
                  <a:pt x="5374" y="12158"/>
                </a:lnTo>
                <a:cubicBezTo>
                  <a:pt x="5374" y="10253"/>
                  <a:pt x="8532" y="8708"/>
                  <a:pt x="12427" y="8708"/>
                </a:cubicBezTo>
                <a:lnTo>
                  <a:pt x="15013" y="8708"/>
                </a:lnTo>
                <a:lnTo>
                  <a:pt x="15013" y="1215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3978" name="AutoShape 10"/>
          <p:cNvSpPr/>
          <p:nvPr/>
        </p:nvSpPr>
        <p:spPr>
          <a:xfrm rot="5400000">
            <a:off x="5938838" y="2925763"/>
            <a:ext cx="647700" cy="1222375"/>
          </a:xfrm>
          <a:custGeom>
            <a:avLst/>
            <a:gdLst>
              <a:gd name="txL" fmla="*/ 12427 w 21600"/>
              <a:gd name="txT" fmla="*/ 3450 h 21600"/>
              <a:gd name="txR" fmla="*/ 18751 w 21600"/>
              <a:gd name="txB" fmla="*/ 8708 h 21600"/>
            </a:gdLst>
            <a:ahLst/>
            <a:cxnLst>
              <a:cxn ang="17694720">
                <a:pos x="13499176" y="0"/>
              </a:cxn>
              <a:cxn ang="5898240">
                <a:pos x="13499176" y="38937115"/>
              </a:cxn>
              <a:cxn ang="5898240">
                <a:pos x="2416071" y="69175959"/>
              </a:cxn>
              <a:cxn ang="0">
                <a:pos x="19422005" y="19468529"/>
              </a:cxn>
            </a:cxnLst>
            <a:rect l="txL" t="txT" r="txR" b="txB"/>
            <a:pathLst>
              <a:path w="21600" h="21600">
                <a:moveTo>
                  <a:pt x="21600" y="6079"/>
                </a:moveTo>
                <a:lnTo>
                  <a:pt x="15013" y="0"/>
                </a:lnTo>
                <a:lnTo>
                  <a:pt x="15013" y="3450"/>
                </a:lnTo>
                <a:lnTo>
                  <a:pt x="12427" y="3450"/>
                </a:lnTo>
                <a:cubicBezTo>
                  <a:pt x="5564" y="3450"/>
                  <a:pt x="0" y="7349"/>
                  <a:pt x="0" y="12158"/>
                </a:cubicBezTo>
                <a:lnTo>
                  <a:pt x="0" y="21600"/>
                </a:lnTo>
                <a:lnTo>
                  <a:pt x="5374" y="21600"/>
                </a:lnTo>
                <a:lnTo>
                  <a:pt x="5374" y="12158"/>
                </a:lnTo>
                <a:cubicBezTo>
                  <a:pt x="5374" y="10253"/>
                  <a:pt x="8532" y="8708"/>
                  <a:pt x="12427" y="8708"/>
                </a:cubicBezTo>
                <a:lnTo>
                  <a:pt x="15013" y="8708"/>
                </a:lnTo>
                <a:lnTo>
                  <a:pt x="15013" y="1215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3979" name="AutoShape 11"/>
          <p:cNvSpPr/>
          <p:nvPr/>
        </p:nvSpPr>
        <p:spPr>
          <a:xfrm rot="5400000">
            <a:off x="7523163" y="4148138"/>
            <a:ext cx="720725" cy="865187"/>
          </a:xfrm>
          <a:custGeom>
            <a:avLst/>
            <a:gdLst>
              <a:gd name="txL" fmla="*/ 12427 w 21600"/>
              <a:gd name="txT" fmla="*/ 3450 h 21600"/>
              <a:gd name="txR" fmla="*/ 18751 w 21600"/>
              <a:gd name="txB" fmla="*/ 8708 h 21600"/>
            </a:gdLst>
            <a:ahLst/>
            <a:cxnLst>
              <a:cxn ang="17694720">
                <a:pos x="16714712" y="0"/>
              </a:cxn>
              <a:cxn ang="5898240">
                <a:pos x="16714712" y="19506342"/>
              </a:cxn>
              <a:cxn ang="5898240">
                <a:pos x="2991576" y="34655103"/>
              </a:cxn>
              <a:cxn ang="0">
                <a:pos x="24048357" y="9753151"/>
              </a:cxn>
            </a:cxnLst>
            <a:rect l="txL" t="txT" r="txR" b="txB"/>
            <a:pathLst>
              <a:path w="21600" h="21600">
                <a:moveTo>
                  <a:pt x="21600" y="6079"/>
                </a:moveTo>
                <a:lnTo>
                  <a:pt x="15013" y="0"/>
                </a:lnTo>
                <a:lnTo>
                  <a:pt x="15013" y="3450"/>
                </a:lnTo>
                <a:lnTo>
                  <a:pt x="12427" y="3450"/>
                </a:lnTo>
                <a:cubicBezTo>
                  <a:pt x="5564" y="3450"/>
                  <a:pt x="0" y="7349"/>
                  <a:pt x="0" y="12158"/>
                </a:cubicBezTo>
                <a:lnTo>
                  <a:pt x="0" y="21600"/>
                </a:lnTo>
                <a:lnTo>
                  <a:pt x="5374" y="21600"/>
                </a:lnTo>
                <a:lnTo>
                  <a:pt x="5374" y="12158"/>
                </a:lnTo>
                <a:cubicBezTo>
                  <a:pt x="5374" y="10253"/>
                  <a:pt x="8532" y="8708"/>
                  <a:pt x="12427" y="8708"/>
                </a:cubicBezTo>
                <a:lnTo>
                  <a:pt x="15013" y="8708"/>
                </a:lnTo>
                <a:lnTo>
                  <a:pt x="15013" y="1215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3980" name="Text Box 12"/>
          <p:cNvSpPr txBox="1"/>
          <p:nvPr/>
        </p:nvSpPr>
        <p:spPr>
          <a:xfrm>
            <a:off x="2916238" y="1125538"/>
            <a:ext cx="1728787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结二十八</a:t>
            </a:r>
            <a:r>
              <a:rPr lang="en-US" altLang="zh-CN" dirty="0">
                <a:latin typeface="Arial" panose="020B0604020202020204" pitchFamily="34" charset="0"/>
              </a:rPr>
              <a:t>16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83981" name="Text Box 13"/>
          <p:cNvSpPr txBox="1"/>
          <p:nvPr/>
        </p:nvSpPr>
        <p:spPr>
          <a:xfrm>
            <a:off x="4572000" y="1628775"/>
            <a:ext cx="1584325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结二十八</a:t>
            </a:r>
            <a:r>
              <a:rPr lang="en-US" altLang="zh-CN" dirty="0">
                <a:latin typeface="Arial" panose="020B0604020202020204" pitchFamily="34" charset="0"/>
              </a:rPr>
              <a:t>17</a:t>
            </a:r>
            <a:r>
              <a:rPr lang="zh-CN" altLang="en-US" dirty="0">
                <a:latin typeface="Arial" panose="020B0604020202020204" pitchFamily="34" charset="0"/>
              </a:rPr>
              <a:t>，启十二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3982" name="Text Box 14"/>
          <p:cNvSpPr txBox="1"/>
          <p:nvPr/>
        </p:nvSpPr>
        <p:spPr>
          <a:xfrm>
            <a:off x="6084888" y="2420938"/>
            <a:ext cx="1584325" cy="7794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赛十四</a:t>
            </a:r>
            <a:r>
              <a:rPr lang="en-US" altLang="zh-CN" dirty="0">
                <a:latin typeface="Arial" panose="020B0604020202020204" pitchFamily="34" charset="0"/>
              </a:rPr>
              <a:t>15</a:t>
            </a:r>
            <a:r>
              <a:rPr lang="zh-CN" altLang="en-US" dirty="0">
                <a:latin typeface="Arial" panose="020B0604020202020204" pitchFamily="34" charset="0"/>
              </a:rPr>
              <a:t>，</a:t>
            </a:r>
            <a:endParaRPr lang="zh-CN" altLang="en-US" dirty="0">
              <a:latin typeface="Arial" panose="020B0604020202020204" pitchFamily="34" charset="0"/>
            </a:endParaRPr>
          </a:p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启二十</a:t>
            </a:r>
            <a:r>
              <a:rPr lang="en-US" altLang="zh-CN" dirty="0">
                <a:latin typeface="Arial" panose="020B0604020202020204" pitchFamily="34" charset="0"/>
              </a:rPr>
              <a:t>1-3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83983" name="Text Box 15"/>
          <p:cNvSpPr txBox="1"/>
          <p:nvPr/>
        </p:nvSpPr>
        <p:spPr>
          <a:xfrm>
            <a:off x="7451725" y="3789363"/>
            <a:ext cx="1404938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启二十</a:t>
            </a:r>
            <a:r>
              <a:rPr lang="en-US" altLang="zh-CN" dirty="0">
                <a:latin typeface="Arial" panose="020B0604020202020204" pitchFamily="34" charset="0"/>
              </a:rPr>
              <a:t>7-10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83984" name="Text Box 16"/>
          <p:cNvSpPr txBox="1"/>
          <p:nvPr/>
        </p:nvSpPr>
        <p:spPr>
          <a:xfrm>
            <a:off x="755650" y="4365625"/>
            <a:ext cx="3816350" cy="1311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sz="3200" dirty="0">
                <a:latin typeface="隶书" pitchFamily="49" charset="-122"/>
                <a:ea typeface="隶书" pitchFamily="49" charset="-122"/>
              </a:rPr>
              <a:t>今天</a:t>
            </a:r>
            <a:endParaRPr lang="zh-CN" altLang="en-US" sz="3200" dirty="0">
              <a:latin typeface="隶书" pitchFamily="49" charset="-122"/>
              <a:ea typeface="隶书" pitchFamily="49" charset="-122"/>
            </a:endParaRPr>
          </a:p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sz="3200" dirty="0">
                <a:latin typeface="隶书" pitchFamily="49" charset="-122"/>
                <a:ea typeface="隶书" pitchFamily="49" charset="-122"/>
              </a:rPr>
              <a:t>撒但在哪里？</a:t>
            </a:r>
            <a:endParaRPr lang="zh-CN" altLang="en-US" sz="3200" dirty="0"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83985" name="Oval 17"/>
          <p:cNvSpPr/>
          <p:nvPr/>
        </p:nvSpPr>
        <p:spPr>
          <a:xfrm>
            <a:off x="1763713" y="1916113"/>
            <a:ext cx="3887787" cy="2447925"/>
          </a:xfrm>
          <a:prstGeom prst="ellipse">
            <a:avLst/>
          </a:prstGeom>
          <a:solidFill>
            <a:srgbClr val="0000FF">
              <a:alpha val="0"/>
            </a:srgbClr>
          </a:solidFill>
          <a:ln w="444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3986" name="Text Box 18"/>
          <p:cNvSpPr txBox="1"/>
          <p:nvPr/>
        </p:nvSpPr>
        <p:spPr>
          <a:xfrm>
            <a:off x="4859338" y="404813"/>
            <a:ext cx="3889375" cy="946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sz="2400" dirty="0">
                <a:latin typeface="宋体" panose="02010600030101010101" pitchFamily="2" charset="-122"/>
              </a:rPr>
              <a:t>启十二</a:t>
            </a:r>
            <a:r>
              <a:rPr lang="en-US" altLang="zh-CN" sz="2400" dirty="0">
                <a:latin typeface="宋体" panose="02010600030101010101" pitchFamily="2" charset="-122"/>
              </a:rPr>
              <a:t>10</a:t>
            </a:r>
            <a:r>
              <a:rPr lang="en-US" altLang="zh-CN" dirty="0">
                <a:latin typeface="Arial" panose="020B0604020202020204" pitchFamily="34" charset="0"/>
              </a:rPr>
              <a:t>    …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在我们神面前昼夜控告我们弟兄</a:t>
            </a:r>
            <a:r>
              <a:rPr lang="en-US" altLang="zh-CN" dirty="0">
                <a:latin typeface="Arial" panose="020B0604020202020204" pitchFamily="34" charset="0"/>
              </a:rPr>
              <a:t>…</a:t>
            </a:r>
            <a:r>
              <a:rPr lang="zh-CN" altLang="en-US" dirty="0">
                <a:latin typeface="Arial" panose="020B0604020202020204" pitchFamily="34" charset="0"/>
              </a:rPr>
              <a:t>。</a:t>
            </a:r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4994" name="Rectangle 2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228725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撒但的结局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84995" name="Rectangle 3"/>
          <p:cNvSpPr/>
          <p:nvPr/>
        </p:nvSpPr>
        <p:spPr>
          <a:xfrm>
            <a:off x="323850" y="1196975"/>
            <a:ext cx="1655763" cy="935038"/>
          </a:xfrm>
          <a:prstGeom prst="rect">
            <a:avLst/>
          </a:prstGeom>
          <a:solidFill>
            <a:srgbClr val="FFFF00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solidFill>
                  <a:srgbClr val="3333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天上</a:t>
            </a:r>
            <a:endParaRPr lang="zh-CN" altLang="en-US" sz="3600" dirty="0">
              <a:solidFill>
                <a:srgbClr val="3333FF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4996" name="Rectangle 4"/>
          <p:cNvSpPr/>
          <p:nvPr/>
        </p:nvSpPr>
        <p:spPr>
          <a:xfrm>
            <a:off x="2124075" y="2060575"/>
            <a:ext cx="1655763" cy="935038"/>
          </a:xfrm>
          <a:prstGeom prst="rect">
            <a:avLst/>
          </a:prstGeom>
          <a:solidFill>
            <a:srgbClr val="5F5F5F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天空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4997" name="Rectangle 5"/>
          <p:cNvSpPr/>
          <p:nvPr/>
        </p:nvSpPr>
        <p:spPr>
          <a:xfrm>
            <a:off x="3924300" y="2997200"/>
            <a:ext cx="1655763" cy="935038"/>
          </a:xfrm>
          <a:prstGeom prst="rect">
            <a:avLst/>
          </a:prstGeom>
          <a:solidFill>
            <a:srgbClr val="5F5F5F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地上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4998" name="Rectangle 6"/>
          <p:cNvSpPr/>
          <p:nvPr/>
        </p:nvSpPr>
        <p:spPr>
          <a:xfrm>
            <a:off x="5724525" y="3933825"/>
            <a:ext cx="1655763" cy="935038"/>
          </a:xfrm>
          <a:prstGeom prst="rect">
            <a:avLst/>
          </a:prstGeom>
          <a:solidFill>
            <a:srgbClr val="5F5F5F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无底坑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4999" name="Rectangle 7"/>
          <p:cNvSpPr/>
          <p:nvPr/>
        </p:nvSpPr>
        <p:spPr>
          <a:xfrm>
            <a:off x="6948488" y="5013325"/>
            <a:ext cx="1727200" cy="935038"/>
          </a:xfrm>
          <a:prstGeom prst="rect">
            <a:avLst/>
          </a:prstGeom>
          <a:solidFill>
            <a:srgbClr val="777777">
              <a:alpha val="54901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b="1" dirty="0">
                <a:solidFill>
                  <a:srgbClr val="FF33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火湖</a:t>
            </a:r>
            <a:endParaRPr lang="zh-CN" altLang="en-US" sz="3600" b="1" dirty="0">
              <a:solidFill>
                <a:srgbClr val="FF33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5000" name="AutoShape 8"/>
          <p:cNvSpPr/>
          <p:nvPr/>
        </p:nvSpPr>
        <p:spPr>
          <a:xfrm rot="5400000">
            <a:off x="2373313" y="1089025"/>
            <a:ext cx="577850" cy="1222375"/>
          </a:xfrm>
          <a:custGeom>
            <a:avLst/>
            <a:gdLst>
              <a:gd name="txL" fmla="*/ 12427 w 21600"/>
              <a:gd name="txT" fmla="*/ 3450 h 21600"/>
              <a:gd name="txR" fmla="*/ 18751 w 21600"/>
              <a:gd name="txB" fmla="*/ 8708 h 21600"/>
            </a:gdLst>
            <a:ahLst/>
            <a:cxnLst>
              <a:cxn ang="17694720">
                <a:pos x="10744585" y="0"/>
              </a:cxn>
              <a:cxn ang="5898240">
                <a:pos x="10744585" y="38937115"/>
              </a:cxn>
              <a:cxn ang="5898240">
                <a:pos x="1923037" y="69175959"/>
              </a:cxn>
              <a:cxn ang="0">
                <a:pos x="15458826" y="19468529"/>
              </a:cxn>
            </a:cxnLst>
            <a:rect l="txL" t="txT" r="txR" b="txB"/>
            <a:pathLst>
              <a:path w="21600" h="21600">
                <a:moveTo>
                  <a:pt x="21600" y="6079"/>
                </a:moveTo>
                <a:lnTo>
                  <a:pt x="15013" y="0"/>
                </a:lnTo>
                <a:lnTo>
                  <a:pt x="15013" y="3450"/>
                </a:lnTo>
                <a:lnTo>
                  <a:pt x="12427" y="3450"/>
                </a:lnTo>
                <a:cubicBezTo>
                  <a:pt x="5564" y="3450"/>
                  <a:pt x="0" y="7349"/>
                  <a:pt x="0" y="12158"/>
                </a:cubicBezTo>
                <a:lnTo>
                  <a:pt x="0" y="21600"/>
                </a:lnTo>
                <a:lnTo>
                  <a:pt x="5374" y="21600"/>
                </a:lnTo>
                <a:lnTo>
                  <a:pt x="5374" y="12158"/>
                </a:lnTo>
                <a:cubicBezTo>
                  <a:pt x="5374" y="10253"/>
                  <a:pt x="8532" y="8708"/>
                  <a:pt x="12427" y="8708"/>
                </a:cubicBezTo>
                <a:lnTo>
                  <a:pt x="15013" y="8708"/>
                </a:lnTo>
                <a:lnTo>
                  <a:pt x="15013" y="1215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5001" name="AutoShape 9"/>
          <p:cNvSpPr/>
          <p:nvPr/>
        </p:nvSpPr>
        <p:spPr>
          <a:xfrm rot="5400000">
            <a:off x="4211638" y="1989138"/>
            <a:ext cx="647700" cy="1222375"/>
          </a:xfrm>
          <a:custGeom>
            <a:avLst/>
            <a:gdLst>
              <a:gd name="txL" fmla="*/ 12427 w 21600"/>
              <a:gd name="txT" fmla="*/ 3450 h 21600"/>
              <a:gd name="txR" fmla="*/ 18751 w 21600"/>
              <a:gd name="txB" fmla="*/ 8708 h 21600"/>
            </a:gdLst>
            <a:ahLst/>
            <a:cxnLst>
              <a:cxn ang="17694720">
                <a:pos x="13499176" y="0"/>
              </a:cxn>
              <a:cxn ang="5898240">
                <a:pos x="13499176" y="38937115"/>
              </a:cxn>
              <a:cxn ang="5898240">
                <a:pos x="2416071" y="69175959"/>
              </a:cxn>
              <a:cxn ang="0">
                <a:pos x="19422005" y="19468529"/>
              </a:cxn>
            </a:cxnLst>
            <a:rect l="txL" t="txT" r="txR" b="txB"/>
            <a:pathLst>
              <a:path w="21600" h="21600">
                <a:moveTo>
                  <a:pt x="21600" y="6079"/>
                </a:moveTo>
                <a:lnTo>
                  <a:pt x="15013" y="0"/>
                </a:lnTo>
                <a:lnTo>
                  <a:pt x="15013" y="3450"/>
                </a:lnTo>
                <a:lnTo>
                  <a:pt x="12427" y="3450"/>
                </a:lnTo>
                <a:cubicBezTo>
                  <a:pt x="5564" y="3450"/>
                  <a:pt x="0" y="7349"/>
                  <a:pt x="0" y="12158"/>
                </a:cubicBezTo>
                <a:lnTo>
                  <a:pt x="0" y="21600"/>
                </a:lnTo>
                <a:lnTo>
                  <a:pt x="5374" y="21600"/>
                </a:lnTo>
                <a:lnTo>
                  <a:pt x="5374" y="12158"/>
                </a:lnTo>
                <a:cubicBezTo>
                  <a:pt x="5374" y="10253"/>
                  <a:pt x="8532" y="8708"/>
                  <a:pt x="12427" y="8708"/>
                </a:cubicBezTo>
                <a:lnTo>
                  <a:pt x="15013" y="8708"/>
                </a:lnTo>
                <a:lnTo>
                  <a:pt x="15013" y="1215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5002" name="AutoShape 10"/>
          <p:cNvSpPr/>
          <p:nvPr/>
        </p:nvSpPr>
        <p:spPr>
          <a:xfrm rot="5400000">
            <a:off x="5938838" y="2925763"/>
            <a:ext cx="647700" cy="1222375"/>
          </a:xfrm>
          <a:custGeom>
            <a:avLst/>
            <a:gdLst>
              <a:gd name="txL" fmla="*/ 12427 w 21600"/>
              <a:gd name="txT" fmla="*/ 3450 h 21600"/>
              <a:gd name="txR" fmla="*/ 18751 w 21600"/>
              <a:gd name="txB" fmla="*/ 8708 h 21600"/>
            </a:gdLst>
            <a:ahLst/>
            <a:cxnLst>
              <a:cxn ang="17694720">
                <a:pos x="13499176" y="0"/>
              </a:cxn>
              <a:cxn ang="5898240">
                <a:pos x="13499176" y="38937115"/>
              </a:cxn>
              <a:cxn ang="5898240">
                <a:pos x="2416071" y="69175959"/>
              </a:cxn>
              <a:cxn ang="0">
                <a:pos x="19422005" y="19468529"/>
              </a:cxn>
            </a:cxnLst>
            <a:rect l="txL" t="txT" r="txR" b="txB"/>
            <a:pathLst>
              <a:path w="21600" h="21600">
                <a:moveTo>
                  <a:pt x="21600" y="6079"/>
                </a:moveTo>
                <a:lnTo>
                  <a:pt x="15013" y="0"/>
                </a:lnTo>
                <a:lnTo>
                  <a:pt x="15013" y="3450"/>
                </a:lnTo>
                <a:lnTo>
                  <a:pt x="12427" y="3450"/>
                </a:lnTo>
                <a:cubicBezTo>
                  <a:pt x="5564" y="3450"/>
                  <a:pt x="0" y="7349"/>
                  <a:pt x="0" y="12158"/>
                </a:cubicBezTo>
                <a:lnTo>
                  <a:pt x="0" y="21600"/>
                </a:lnTo>
                <a:lnTo>
                  <a:pt x="5374" y="21600"/>
                </a:lnTo>
                <a:lnTo>
                  <a:pt x="5374" y="12158"/>
                </a:lnTo>
                <a:cubicBezTo>
                  <a:pt x="5374" y="10253"/>
                  <a:pt x="8532" y="8708"/>
                  <a:pt x="12427" y="8708"/>
                </a:cubicBezTo>
                <a:lnTo>
                  <a:pt x="15013" y="8708"/>
                </a:lnTo>
                <a:lnTo>
                  <a:pt x="15013" y="1215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5003" name="AutoShape 11"/>
          <p:cNvSpPr/>
          <p:nvPr/>
        </p:nvSpPr>
        <p:spPr>
          <a:xfrm rot="5400000">
            <a:off x="7523163" y="4148138"/>
            <a:ext cx="720725" cy="865187"/>
          </a:xfrm>
          <a:custGeom>
            <a:avLst/>
            <a:gdLst>
              <a:gd name="txL" fmla="*/ 12427 w 21600"/>
              <a:gd name="txT" fmla="*/ 3450 h 21600"/>
              <a:gd name="txR" fmla="*/ 18751 w 21600"/>
              <a:gd name="txB" fmla="*/ 8708 h 21600"/>
            </a:gdLst>
            <a:ahLst/>
            <a:cxnLst>
              <a:cxn ang="17694720">
                <a:pos x="16714712" y="0"/>
              </a:cxn>
              <a:cxn ang="5898240">
                <a:pos x="16714712" y="19506342"/>
              </a:cxn>
              <a:cxn ang="5898240">
                <a:pos x="2991576" y="34655103"/>
              </a:cxn>
              <a:cxn ang="0">
                <a:pos x="24048357" y="9753151"/>
              </a:cxn>
            </a:cxnLst>
            <a:rect l="txL" t="txT" r="txR" b="txB"/>
            <a:pathLst>
              <a:path w="21600" h="21600">
                <a:moveTo>
                  <a:pt x="21600" y="6079"/>
                </a:moveTo>
                <a:lnTo>
                  <a:pt x="15013" y="0"/>
                </a:lnTo>
                <a:lnTo>
                  <a:pt x="15013" y="3450"/>
                </a:lnTo>
                <a:lnTo>
                  <a:pt x="12427" y="3450"/>
                </a:lnTo>
                <a:cubicBezTo>
                  <a:pt x="5564" y="3450"/>
                  <a:pt x="0" y="7349"/>
                  <a:pt x="0" y="12158"/>
                </a:cubicBezTo>
                <a:lnTo>
                  <a:pt x="0" y="21600"/>
                </a:lnTo>
                <a:lnTo>
                  <a:pt x="5374" y="21600"/>
                </a:lnTo>
                <a:lnTo>
                  <a:pt x="5374" y="12158"/>
                </a:lnTo>
                <a:cubicBezTo>
                  <a:pt x="5374" y="10253"/>
                  <a:pt x="8532" y="8708"/>
                  <a:pt x="12427" y="8708"/>
                </a:cubicBezTo>
                <a:lnTo>
                  <a:pt x="15013" y="8708"/>
                </a:lnTo>
                <a:lnTo>
                  <a:pt x="15013" y="1215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5004" name="Text Box 12"/>
          <p:cNvSpPr txBox="1"/>
          <p:nvPr/>
        </p:nvSpPr>
        <p:spPr>
          <a:xfrm>
            <a:off x="2916238" y="1125538"/>
            <a:ext cx="1728787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结二十八</a:t>
            </a:r>
            <a:r>
              <a:rPr lang="en-US" altLang="zh-CN" dirty="0">
                <a:latin typeface="Arial" panose="020B0604020202020204" pitchFamily="34" charset="0"/>
              </a:rPr>
              <a:t>16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85005" name="Text Box 13"/>
          <p:cNvSpPr txBox="1"/>
          <p:nvPr/>
        </p:nvSpPr>
        <p:spPr>
          <a:xfrm>
            <a:off x="4572000" y="1628775"/>
            <a:ext cx="1584325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结二十八</a:t>
            </a:r>
            <a:r>
              <a:rPr lang="en-US" altLang="zh-CN" dirty="0">
                <a:latin typeface="Arial" panose="020B0604020202020204" pitchFamily="34" charset="0"/>
              </a:rPr>
              <a:t>17</a:t>
            </a:r>
            <a:r>
              <a:rPr lang="zh-CN" altLang="en-US" dirty="0">
                <a:latin typeface="Arial" panose="020B0604020202020204" pitchFamily="34" charset="0"/>
              </a:rPr>
              <a:t>，启十二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5006" name="Text Box 14"/>
          <p:cNvSpPr txBox="1"/>
          <p:nvPr/>
        </p:nvSpPr>
        <p:spPr>
          <a:xfrm>
            <a:off x="6084888" y="2420938"/>
            <a:ext cx="1584325" cy="7794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赛十四</a:t>
            </a:r>
            <a:r>
              <a:rPr lang="en-US" altLang="zh-CN" dirty="0">
                <a:latin typeface="Arial" panose="020B0604020202020204" pitchFamily="34" charset="0"/>
              </a:rPr>
              <a:t>15</a:t>
            </a:r>
            <a:r>
              <a:rPr lang="zh-CN" altLang="en-US" dirty="0">
                <a:latin typeface="Arial" panose="020B0604020202020204" pitchFamily="34" charset="0"/>
              </a:rPr>
              <a:t>，</a:t>
            </a:r>
            <a:endParaRPr lang="zh-CN" altLang="en-US" dirty="0">
              <a:latin typeface="Arial" panose="020B0604020202020204" pitchFamily="34" charset="0"/>
            </a:endParaRPr>
          </a:p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启二十</a:t>
            </a:r>
            <a:r>
              <a:rPr lang="en-US" altLang="zh-CN" dirty="0">
                <a:latin typeface="Arial" panose="020B0604020202020204" pitchFamily="34" charset="0"/>
              </a:rPr>
              <a:t>1-3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85007" name="Text Box 15"/>
          <p:cNvSpPr txBox="1"/>
          <p:nvPr/>
        </p:nvSpPr>
        <p:spPr>
          <a:xfrm>
            <a:off x="7451725" y="3789363"/>
            <a:ext cx="1404938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启二十</a:t>
            </a:r>
            <a:r>
              <a:rPr lang="en-US" altLang="zh-CN" dirty="0">
                <a:latin typeface="Arial" panose="020B0604020202020204" pitchFamily="34" charset="0"/>
              </a:rPr>
              <a:t>7-10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85008" name="Text Box 16"/>
          <p:cNvSpPr txBox="1"/>
          <p:nvPr/>
        </p:nvSpPr>
        <p:spPr>
          <a:xfrm>
            <a:off x="755650" y="4365625"/>
            <a:ext cx="3816350" cy="1311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sz="3200" dirty="0">
                <a:latin typeface="隶书" pitchFamily="49" charset="-122"/>
                <a:ea typeface="隶书" pitchFamily="49" charset="-122"/>
              </a:rPr>
              <a:t>今天</a:t>
            </a:r>
            <a:endParaRPr lang="zh-CN" altLang="en-US" sz="3200" dirty="0">
              <a:latin typeface="隶书" pitchFamily="49" charset="-122"/>
              <a:ea typeface="隶书" pitchFamily="49" charset="-122"/>
            </a:endParaRPr>
          </a:p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sz="3200" dirty="0">
                <a:latin typeface="隶书" pitchFamily="49" charset="-122"/>
                <a:ea typeface="隶书" pitchFamily="49" charset="-122"/>
              </a:rPr>
              <a:t>撒但在哪里？</a:t>
            </a:r>
            <a:endParaRPr lang="zh-CN" altLang="en-US" sz="3200" dirty="0"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85009" name="Oval 17"/>
          <p:cNvSpPr/>
          <p:nvPr/>
        </p:nvSpPr>
        <p:spPr>
          <a:xfrm>
            <a:off x="1763713" y="1916113"/>
            <a:ext cx="3887787" cy="2447925"/>
          </a:xfrm>
          <a:prstGeom prst="ellipse">
            <a:avLst/>
          </a:prstGeom>
          <a:solidFill>
            <a:srgbClr val="0000FF">
              <a:alpha val="0"/>
            </a:srgbClr>
          </a:solidFill>
          <a:ln w="444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5010" name="Text Box 18"/>
          <p:cNvSpPr txBox="1"/>
          <p:nvPr/>
        </p:nvSpPr>
        <p:spPr>
          <a:xfrm>
            <a:off x="4859338" y="404813"/>
            <a:ext cx="3889375" cy="946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sz="2400" dirty="0">
                <a:latin typeface="宋体" panose="02010600030101010101" pitchFamily="2" charset="-122"/>
              </a:rPr>
              <a:t>启十二</a:t>
            </a:r>
            <a:r>
              <a:rPr lang="en-US" altLang="zh-CN" sz="2400" dirty="0">
                <a:latin typeface="宋体" panose="02010600030101010101" pitchFamily="2" charset="-122"/>
              </a:rPr>
              <a:t>10</a:t>
            </a:r>
            <a:r>
              <a:rPr lang="en-US" altLang="zh-CN" dirty="0">
                <a:latin typeface="Arial" panose="020B0604020202020204" pitchFamily="34" charset="0"/>
              </a:rPr>
              <a:t>    …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在我们神面前</a:t>
            </a:r>
            <a:r>
              <a:rPr lang="zh-CN" altLang="en-US" sz="2800" b="1" u="sng" dirty="0">
                <a:latin typeface="楷体_GB2312" pitchFamily="49" charset="-122"/>
                <a:ea typeface="楷体_GB2312" pitchFamily="49" charset="-122"/>
              </a:rPr>
              <a:t>昼夜控告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我们弟兄</a:t>
            </a:r>
            <a:r>
              <a:rPr lang="en-US" altLang="zh-CN" dirty="0">
                <a:latin typeface="Arial" panose="020B0604020202020204" pitchFamily="34" charset="0"/>
              </a:rPr>
              <a:t>…</a:t>
            </a:r>
            <a:r>
              <a:rPr lang="zh-CN" altLang="en-US" dirty="0">
                <a:latin typeface="Arial" panose="020B0604020202020204" pitchFamily="34" charset="0"/>
              </a:rPr>
              <a:t>。</a:t>
            </a:r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6018" name="Rectangle 2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228725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撒但的结局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86019" name="Rectangle 3"/>
          <p:cNvSpPr/>
          <p:nvPr/>
        </p:nvSpPr>
        <p:spPr>
          <a:xfrm>
            <a:off x="323850" y="1196975"/>
            <a:ext cx="1655763" cy="935038"/>
          </a:xfrm>
          <a:prstGeom prst="rect">
            <a:avLst/>
          </a:prstGeom>
          <a:solidFill>
            <a:srgbClr val="FFFF00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solidFill>
                  <a:srgbClr val="3333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天上</a:t>
            </a:r>
            <a:endParaRPr lang="zh-CN" altLang="en-US" sz="3600" dirty="0">
              <a:solidFill>
                <a:srgbClr val="3333FF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6020" name="Rectangle 4"/>
          <p:cNvSpPr/>
          <p:nvPr/>
        </p:nvSpPr>
        <p:spPr>
          <a:xfrm>
            <a:off x="2124075" y="2060575"/>
            <a:ext cx="1655763" cy="935038"/>
          </a:xfrm>
          <a:prstGeom prst="rect">
            <a:avLst/>
          </a:prstGeom>
          <a:solidFill>
            <a:srgbClr val="5F5F5F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天空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6021" name="Rectangle 5"/>
          <p:cNvSpPr/>
          <p:nvPr/>
        </p:nvSpPr>
        <p:spPr>
          <a:xfrm>
            <a:off x="3924300" y="2997200"/>
            <a:ext cx="1655763" cy="935038"/>
          </a:xfrm>
          <a:prstGeom prst="rect">
            <a:avLst/>
          </a:prstGeom>
          <a:solidFill>
            <a:srgbClr val="5F5F5F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地上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6022" name="Rectangle 6"/>
          <p:cNvSpPr/>
          <p:nvPr/>
        </p:nvSpPr>
        <p:spPr>
          <a:xfrm>
            <a:off x="5724525" y="3933825"/>
            <a:ext cx="1655763" cy="935038"/>
          </a:xfrm>
          <a:prstGeom prst="rect">
            <a:avLst/>
          </a:prstGeom>
          <a:solidFill>
            <a:srgbClr val="5F5F5F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无底坑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6023" name="Rectangle 7"/>
          <p:cNvSpPr/>
          <p:nvPr/>
        </p:nvSpPr>
        <p:spPr>
          <a:xfrm>
            <a:off x="6948488" y="5013325"/>
            <a:ext cx="1800225" cy="935038"/>
          </a:xfrm>
          <a:prstGeom prst="rect">
            <a:avLst/>
          </a:prstGeom>
          <a:solidFill>
            <a:srgbClr val="777777">
              <a:alpha val="54901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b="1" dirty="0">
                <a:solidFill>
                  <a:srgbClr val="FF33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火湖</a:t>
            </a:r>
            <a:endParaRPr lang="zh-CN" altLang="en-US" sz="3600" b="1" dirty="0">
              <a:solidFill>
                <a:srgbClr val="FF33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6024" name="AutoShape 8"/>
          <p:cNvSpPr/>
          <p:nvPr/>
        </p:nvSpPr>
        <p:spPr>
          <a:xfrm rot="5400000">
            <a:off x="2373313" y="1089025"/>
            <a:ext cx="577850" cy="1222375"/>
          </a:xfrm>
          <a:custGeom>
            <a:avLst/>
            <a:gdLst>
              <a:gd name="txL" fmla="*/ 12427 w 21600"/>
              <a:gd name="txT" fmla="*/ 3450 h 21600"/>
              <a:gd name="txR" fmla="*/ 18751 w 21600"/>
              <a:gd name="txB" fmla="*/ 8708 h 21600"/>
            </a:gdLst>
            <a:ahLst/>
            <a:cxnLst>
              <a:cxn ang="17694720">
                <a:pos x="10744585" y="0"/>
              </a:cxn>
              <a:cxn ang="5898240">
                <a:pos x="10744585" y="38937115"/>
              </a:cxn>
              <a:cxn ang="5898240">
                <a:pos x="1923037" y="69175959"/>
              </a:cxn>
              <a:cxn ang="0">
                <a:pos x="15458826" y="19468529"/>
              </a:cxn>
            </a:cxnLst>
            <a:rect l="txL" t="txT" r="txR" b="txB"/>
            <a:pathLst>
              <a:path w="21600" h="21600">
                <a:moveTo>
                  <a:pt x="21600" y="6079"/>
                </a:moveTo>
                <a:lnTo>
                  <a:pt x="15013" y="0"/>
                </a:lnTo>
                <a:lnTo>
                  <a:pt x="15013" y="3450"/>
                </a:lnTo>
                <a:lnTo>
                  <a:pt x="12427" y="3450"/>
                </a:lnTo>
                <a:cubicBezTo>
                  <a:pt x="5564" y="3450"/>
                  <a:pt x="0" y="7349"/>
                  <a:pt x="0" y="12158"/>
                </a:cubicBezTo>
                <a:lnTo>
                  <a:pt x="0" y="21600"/>
                </a:lnTo>
                <a:lnTo>
                  <a:pt x="5374" y="21600"/>
                </a:lnTo>
                <a:lnTo>
                  <a:pt x="5374" y="12158"/>
                </a:lnTo>
                <a:cubicBezTo>
                  <a:pt x="5374" y="10253"/>
                  <a:pt x="8532" y="8708"/>
                  <a:pt x="12427" y="8708"/>
                </a:cubicBezTo>
                <a:lnTo>
                  <a:pt x="15013" y="8708"/>
                </a:lnTo>
                <a:lnTo>
                  <a:pt x="15013" y="1215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6025" name="AutoShape 9"/>
          <p:cNvSpPr/>
          <p:nvPr/>
        </p:nvSpPr>
        <p:spPr>
          <a:xfrm rot="5400000">
            <a:off x="4211638" y="1989138"/>
            <a:ext cx="647700" cy="1222375"/>
          </a:xfrm>
          <a:custGeom>
            <a:avLst/>
            <a:gdLst>
              <a:gd name="txL" fmla="*/ 12427 w 21600"/>
              <a:gd name="txT" fmla="*/ 3450 h 21600"/>
              <a:gd name="txR" fmla="*/ 18751 w 21600"/>
              <a:gd name="txB" fmla="*/ 8708 h 21600"/>
            </a:gdLst>
            <a:ahLst/>
            <a:cxnLst>
              <a:cxn ang="17694720">
                <a:pos x="13499176" y="0"/>
              </a:cxn>
              <a:cxn ang="5898240">
                <a:pos x="13499176" y="38937115"/>
              </a:cxn>
              <a:cxn ang="5898240">
                <a:pos x="2416071" y="69175959"/>
              </a:cxn>
              <a:cxn ang="0">
                <a:pos x="19422005" y="19468529"/>
              </a:cxn>
            </a:cxnLst>
            <a:rect l="txL" t="txT" r="txR" b="txB"/>
            <a:pathLst>
              <a:path w="21600" h="21600">
                <a:moveTo>
                  <a:pt x="21600" y="6079"/>
                </a:moveTo>
                <a:lnTo>
                  <a:pt x="15013" y="0"/>
                </a:lnTo>
                <a:lnTo>
                  <a:pt x="15013" y="3450"/>
                </a:lnTo>
                <a:lnTo>
                  <a:pt x="12427" y="3450"/>
                </a:lnTo>
                <a:cubicBezTo>
                  <a:pt x="5564" y="3450"/>
                  <a:pt x="0" y="7349"/>
                  <a:pt x="0" y="12158"/>
                </a:cubicBezTo>
                <a:lnTo>
                  <a:pt x="0" y="21600"/>
                </a:lnTo>
                <a:lnTo>
                  <a:pt x="5374" y="21600"/>
                </a:lnTo>
                <a:lnTo>
                  <a:pt x="5374" y="12158"/>
                </a:lnTo>
                <a:cubicBezTo>
                  <a:pt x="5374" y="10253"/>
                  <a:pt x="8532" y="8708"/>
                  <a:pt x="12427" y="8708"/>
                </a:cubicBezTo>
                <a:lnTo>
                  <a:pt x="15013" y="8708"/>
                </a:lnTo>
                <a:lnTo>
                  <a:pt x="15013" y="1215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6026" name="AutoShape 10"/>
          <p:cNvSpPr/>
          <p:nvPr/>
        </p:nvSpPr>
        <p:spPr>
          <a:xfrm rot="5400000">
            <a:off x="5938838" y="2925763"/>
            <a:ext cx="647700" cy="1222375"/>
          </a:xfrm>
          <a:custGeom>
            <a:avLst/>
            <a:gdLst>
              <a:gd name="txL" fmla="*/ 12427 w 21600"/>
              <a:gd name="txT" fmla="*/ 3450 h 21600"/>
              <a:gd name="txR" fmla="*/ 18751 w 21600"/>
              <a:gd name="txB" fmla="*/ 8708 h 21600"/>
            </a:gdLst>
            <a:ahLst/>
            <a:cxnLst>
              <a:cxn ang="17694720">
                <a:pos x="13499176" y="0"/>
              </a:cxn>
              <a:cxn ang="5898240">
                <a:pos x="13499176" y="38937115"/>
              </a:cxn>
              <a:cxn ang="5898240">
                <a:pos x="2416071" y="69175959"/>
              </a:cxn>
              <a:cxn ang="0">
                <a:pos x="19422005" y="19468529"/>
              </a:cxn>
            </a:cxnLst>
            <a:rect l="txL" t="txT" r="txR" b="txB"/>
            <a:pathLst>
              <a:path w="21600" h="21600">
                <a:moveTo>
                  <a:pt x="21600" y="6079"/>
                </a:moveTo>
                <a:lnTo>
                  <a:pt x="15013" y="0"/>
                </a:lnTo>
                <a:lnTo>
                  <a:pt x="15013" y="3450"/>
                </a:lnTo>
                <a:lnTo>
                  <a:pt x="12427" y="3450"/>
                </a:lnTo>
                <a:cubicBezTo>
                  <a:pt x="5564" y="3450"/>
                  <a:pt x="0" y="7349"/>
                  <a:pt x="0" y="12158"/>
                </a:cubicBezTo>
                <a:lnTo>
                  <a:pt x="0" y="21600"/>
                </a:lnTo>
                <a:lnTo>
                  <a:pt x="5374" y="21600"/>
                </a:lnTo>
                <a:lnTo>
                  <a:pt x="5374" y="12158"/>
                </a:lnTo>
                <a:cubicBezTo>
                  <a:pt x="5374" y="10253"/>
                  <a:pt x="8532" y="8708"/>
                  <a:pt x="12427" y="8708"/>
                </a:cubicBezTo>
                <a:lnTo>
                  <a:pt x="15013" y="8708"/>
                </a:lnTo>
                <a:lnTo>
                  <a:pt x="15013" y="1215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6027" name="AutoShape 11"/>
          <p:cNvSpPr/>
          <p:nvPr/>
        </p:nvSpPr>
        <p:spPr>
          <a:xfrm rot="5400000">
            <a:off x="7523163" y="4148138"/>
            <a:ext cx="720725" cy="865187"/>
          </a:xfrm>
          <a:custGeom>
            <a:avLst/>
            <a:gdLst>
              <a:gd name="txL" fmla="*/ 12427 w 21600"/>
              <a:gd name="txT" fmla="*/ 3450 h 21600"/>
              <a:gd name="txR" fmla="*/ 18751 w 21600"/>
              <a:gd name="txB" fmla="*/ 8708 h 21600"/>
            </a:gdLst>
            <a:ahLst/>
            <a:cxnLst>
              <a:cxn ang="17694720">
                <a:pos x="16714712" y="0"/>
              </a:cxn>
              <a:cxn ang="5898240">
                <a:pos x="16714712" y="19506342"/>
              </a:cxn>
              <a:cxn ang="5898240">
                <a:pos x="2991576" y="34655103"/>
              </a:cxn>
              <a:cxn ang="0">
                <a:pos x="24048357" y="9753151"/>
              </a:cxn>
            </a:cxnLst>
            <a:rect l="txL" t="txT" r="txR" b="txB"/>
            <a:pathLst>
              <a:path w="21600" h="21600">
                <a:moveTo>
                  <a:pt x="21600" y="6079"/>
                </a:moveTo>
                <a:lnTo>
                  <a:pt x="15013" y="0"/>
                </a:lnTo>
                <a:lnTo>
                  <a:pt x="15013" y="3450"/>
                </a:lnTo>
                <a:lnTo>
                  <a:pt x="12427" y="3450"/>
                </a:lnTo>
                <a:cubicBezTo>
                  <a:pt x="5564" y="3450"/>
                  <a:pt x="0" y="7349"/>
                  <a:pt x="0" y="12158"/>
                </a:cubicBezTo>
                <a:lnTo>
                  <a:pt x="0" y="21600"/>
                </a:lnTo>
                <a:lnTo>
                  <a:pt x="5374" y="21600"/>
                </a:lnTo>
                <a:lnTo>
                  <a:pt x="5374" y="12158"/>
                </a:lnTo>
                <a:cubicBezTo>
                  <a:pt x="5374" y="10253"/>
                  <a:pt x="8532" y="8708"/>
                  <a:pt x="12427" y="8708"/>
                </a:cubicBezTo>
                <a:lnTo>
                  <a:pt x="15013" y="8708"/>
                </a:lnTo>
                <a:lnTo>
                  <a:pt x="15013" y="1215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6028" name="Text Box 12"/>
          <p:cNvSpPr txBox="1"/>
          <p:nvPr/>
        </p:nvSpPr>
        <p:spPr>
          <a:xfrm>
            <a:off x="2916238" y="1125538"/>
            <a:ext cx="1728787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结二十八</a:t>
            </a:r>
            <a:r>
              <a:rPr lang="en-US" altLang="zh-CN" dirty="0">
                <a:latin typeface="Arial" panose="020B0604020202020204" pitchFamily="34" charset="0"/>
              </a:rPr>
              <a:t>16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86029" name="Text Box 13"/>
          <p:cNvSpPr txBox="1"/>
          <p:nvPr/>
        </p:nvSpPr>
        <p:spPr>
          <a:xfrm>
            <a:off x="4572000" y="1628775"/>
            <a:ext cx="1584325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结二十八</a:t>
            </a:r>
            <a:r>
              <a:rPr lang="en-US" altLang="zh-CN" dirty="0">
                <a:latin typeface="Arial" panose="020B0604020202020204" pitchFamily="34" charset="0"/>
              </a:rPr>
              <a:t>17</a:t>
            </a:r>
            <a:r>
              <a:rPr lang="zh-CN" altLang="en-US" dirty="0">
                <a:latin typeface="Arial" panose="020B0604020202020204" pitchFamily="34" charset="0"/>
              </a:rPr>
              <a:t>，启十二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6030" name="Text Box 14"/>
          <p:cNvSpPr txBox="1"/>
          <p:nvPr/>
        </p:nvSpPr>
        <p:spPr>
          <a:xfrm>
            <a:off x="6084888" y="2420938"/>
            <a:ext cx="1584325" cy="7794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赛十四</a:t>
            </a:r>
            <a:r>
              <a:rPr lang="en-US" altLang="zh-CN" dirty="0">
                <a:latin typeface="Arial" panose="020B0604020202020204" pitchFamily="34" charset="0"/>
              </a:rPr>
              <a:t>15</a:t>
            </a:r>
            <a:r>
              <a:rPr lang="zh-CN" altLang="en-US" dirty="0">
                <a:latin typeface="Arial" panose="020B0604020202020204" pitchFamily="34" charset="0"/>
              </a:rPr>
              <a:t>，</a:t>
            </a:r>
            <a:endParaRPr lang="zh-CN" altLang="en-US" dirty="0">
              <a:latin typeface="Arial" panose="020B0604020202020204" pitchFamily="34" charset="0"/>
            </a:endParaRPr>
          </a:p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启二十</a:t>
            </a:r>
            <a:r>
              <a:rPr lang="en-US" altLang="zh-CN" dirty="0">
                <a:latin typeface="Arial" panose="020B0604020202020204" pitchFamily="34" charset="0"/>
              </a:rPr>
              <a:t>1-3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86031" name="Text Box 15"/>
          <p:cNvSpPr txBox="1"/>
          <p:nvPr/>
        </p:nvSpPr>
        <p:spPr>
          <a:xfrm>
            <a:off x="7451725" y="3789363"/>
            <a:ext cx="1404938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启二十</a:t>
            </a:r>
            <a:r>
              <a:rPr lang="en-US" altLang="zh-CN" dirty="0">
                <a:latin typeface="Arial" panose="020B0604020202020204" pitchFamily="34" charset="0"/>
              </a:rPr>
              <a:t>7-10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86032" name="Oval 17"/>
          <p:cNvSpPr/>
          <p:nvPr/>
        </p:nvSpPr>
        <p:spPr>
          <a:xfrm>
            <a:off x="1763713" y="1916113"/>
            <a:ext cx="3887787" cy="2447925"/>
          </a:xfrm>
          <a:prstGeom prst="ellipse">
            <a:avLst/>
          </a:prstGeom>
          <a:solidFill>
            <a:srgbClr val="0000FF">
              <a:alpha val="0"/>
            </a:srgbClr>
          </a:solidFill>
          <a:ln w="444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6033" name="Text Box 18"/>
          <p:cNvSpPr txBox="1"/>
          <p:nvPr/>
        </p:nvSpPr>
        <p:spPr>
          <a:xfrm>
            <a:off x="4859338" y="404813"/>
            <a:ext cx="3889375" cy="946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sz="2400" dirty="0">
                <a:latin typeface="宋体" panose="02010600030101010101" pitchFamily="2" charset="-122"/>
              </a:rPr>
              <a:t>启十二</a:t>
            </a:r>
            <a:r>
              <a:rPr lang="en-US" altLang="zh-CN" sz="2400" dirty="0">
                <a:latin typeface="宋体" panose="02010600030101010101" pitchFamily="2" charset="-122"/>
              </a:rPr>
              <a:t>10</a:t>
            </a:r>
            <a:r>
              <a:rPr lang="en-US" altLang="zh-CN" dirty="0">
                <a:latin typeface="Arial" panose="020B0604020202020204" pitchFamily="34" charset="0"/>
              </a:rPr>
              <a:t>    …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在我们神面前</a:t>
            </a:r>
            <a:r>
              <a:rPr lang="zh-CN" altLang="en-US" sz="2800" b="1" u="sng" dirty="0">
                <a:latin typeface="楷体_GB2312" pitchFamily="49" charset="-122"/>
                <a:ea typeface="楷体_GB2312" pitchFamily="49" charset="-122"/>
              </a:rPr>
              <a:t>昼夜控告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我们弟兄</a:t>
            </a:r>
            <a:r>
              <a:rPr lang="en-US" altLang="zh-CN" dirty="0">
                <a:latin typeface="Arial" panose="020B0604020202020204" pitchFamily="34" charset="0"/>
              </a:rPr>
              <a:t>…</a:t>
            </a:r>
            <a:r>
              <a:rPr lang="zh-CN" altLang="en-US" dirty="0">
                <a:latin typeface="Arial" panose="020B0604020202020204" pitchFamily="34" charset="0"/>
              </a:rPr>
              <a:t>。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6034" name="Text Box 20"/>
          <p:cNvSpPr txBox="1"/>
          <p:nvPr/>
        </p:nvSpPr>
        <p:spPr>
          <a:xfrm>
            <a:off x="250825" y="4292600"/>
            <a:ext cx="4824413" cy="13731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sz="2400" dirty="0">
                <a:latin typeface="宋体" panose="02010600030101010101" pitchFamily="2" charset="-122"/>
              </a:rPr>
              <a:t>彼前五</a:t>
            </a:r>
            <a:r>
              <a:rPr lang="en-US" altLang="zh-CN" sz="2400" dirty="0">
                <a:latin typeface="宋体" panose="02010600030101010101" pitchFamily="2" charset="-122"/>
              </a:rPr>
              <a:t>8</a:t>
            </a:r>
            <a:r>
              <a:rPr lang="en-US" altLang="zh-CN" dirty="0">
                <a:latin typeface="Arial" panose="020B0604020202020204" pitchFamily="34" charset="0"/>
              </a:rPr>
              <a:t>     </a:t>
            </a:r>
            <a:r>
              <a:rPr lang="en-US" altLang="en-US" dirty="0">
                <a:latin typeface="Arial" panose="020B0604020202020204" pitchFamily="34" charset="0"/>
              </a:rPr>
              <a:t>…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你们的仇敌魔鬼，如同吼叫的狮子，遍地游行，寻找可吞吃的人。 </a:t>
            </a:r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7042" name="Rectangle 2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228725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撒但的结局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87043" name="Rectangle 3"/>
          <p:cNvSpPr/>
          <p:nvPr/>
        </p:nvSpPr>
        <p:spPr>
          <a:xfrm>
            <a:off x="323850" y="1196975"/>
            <a:ext cx="1655763" cy="935038"/>
          </a:xfrm>
          <a:prstGeom prst="rect">
            <a:avLst/>
          </a:prstGeom>
          <a:solidFill>
            <a:srgbClr val="FFFF00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solidFill>
                  <a:srgbClr val="3333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天上</a:t>
            </a:r>
            <a:endParaRPr lang="zh-CN" altLang="en-US" sz="3600" dirty="0">
              <a:solidFill>
                <a:srgbClr val="3333FF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7044" name="Rectangle 4"/>
          <p:cNvSpPr/>
          <p:nvPr/>
        </p:nvSpPr>
        <p:spPr>
          <a:xfrm>
            <a:off x="2124075" y="2060575"/>
            <a:ext cx="1655763" cy="935038"/>
          </a:xfrm>
          <a:prstGeom prst="rect">
            <a:avLst/>
          </a:prstGeom>
          <a:solidFill>
            <a:srgbClr val="5F5F5F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天空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7045" name="Rectangle 5"/>
          <p:cNvSpPr/>
          <p:nvPr/>
        </p:nvSpPr>
        <p:spPr>
          <a:xfrm>
            <a:off x="3924300" y="2997200"/>
            <a:ext cx="1655763" cy="935038"/>
          </a:xfrm>
          <a:prstGeom prst="rect">
            <a:avLst/>
          </a:prstGeom>
          <a:solidFill>
            <a:srgbClr val="5F5F5F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地上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7046" name="Rectangle 6"/>
          <p:cNvSpPr/>
          <p:nvPr/>
        </p:nvSpPr>
        <p:spPr>
          <a:xfrm>
            <a:off x="5724525" y="3933825"/>
            <a:ext cx="1655763" cy="935038"/>
          </a:xfrm>
          <a:prstGeom prst="rect">
            <a:avLst/>
          </a:prstGeom>
          <a:solidFill>
            <a:srgbClr val="5F5F5F">
              <a:alpha val="14117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dirty="0">
                <a:latin typeface="Arial" panose="020B0604020202020204" pitchFamily="34" charset="0"/>
                <a:ea typeface="黑体" panose="02010609060101010101" pitchFamily="49" charset="-122"/>
              </a:rPr>
              <a:t>无底坑</a:t>
            </a:r>
            <a:endParaRPr lang="zh-CN" altLang="en-US" sz="3600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7047" name="Rectangle 7"/>
          <p:cNvSpPr/>
          <p:nvPr/>
        </p:nvSpPr>
        <p:spPr>
          <a:xfrm>
            <a:off x="6948488" y="5013325"/>
            <a:ext cx="1727200" cy="935038"/>
          </a:xfrm>
          <a:prstGeom prst="rect">
            <a:avLst/>
          </a:prstGeom>
          <a:solidFill>
            <a:srgbClr val="777777">
              <a:alpha val="54901"/>
            </a:srgbClr>
          </a:solidFill>
          <a:ln w="317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eaLnBrk="0" hangingPunct="0">
              <a:spcBef>
                <a:spcPct val="0"/>
              </a:spcBef>
              <a:buClrTx/>
              <a:buSzTx/>
              <a:buFontTx/>
            </a:pPr>
            <a:r>
              <a:rPr lang="zh-CN" altLang="en-US" sz="3600" b="1" dirty="0">
                <a:solidFill>
                  <a:srgbClr val="FF33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火湖</a:t>
            </a:r>
            <a:endParaRPr lang="zh-CN" altLang="en-US" sz="3600" b="1" dirty="0">
              <a:solidFill>
                <a:srgbClr val="FF33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7048" name="AutoShape 8"/>
          <p:cNvSpPr/>
          <p:nvPr/>
        </p:nvSpPr>
        <p:spPr>
          <a:xfrm rot="5400000">
            <a:off x="2373313" y="1089025"/>
            <a:ext cx="577850" cy="1222375"/>
          </a:xfrm>
          <a:custGeom>
            <a:avLst/>
            <a:gdLst>
              <a:gd name="txL" fmla="*/ 12427 w 21600"/>
              <a:gd name="txT" fmla="*/ 3450 h 21600"/>
              <a:gd name="txR" fmla="*/ 18751 w 21600"/>
              <a:gd name="txB" fmla="*/ 8708 h 21600"/>
            </a:gdLst>
            <a:ahLst/>
            <a:cxnLst>
              <a:cxn ang="17694720">
                <a:pos x="10744585" y="0"/>
              </a:cxn>
              <a:cxn ang="5898240">
                <a:pos x="10744585" y="38937115"/>
              </a:cxn>
              <a:cxn ang="5898240">
                <a:pos x="1923037" y="69175959"/>
              </a:cxn>
              <a:cxn ang="0">
                <a:pos x="15458826" y="19468529"/>
              </a:cxn>
            </a:cxnLst>
            <a:rect l="txL" t="txT" r="txR" b="txB"/>
            <a:pathLst>
              <a:path w="21600" h="21600">
                <a:moveTo>
                  <a:pt x="21600" y="6079"/>
                </a:moveTo>
                <a:lnTo>
                  <a:pt x="15013" y="0"/>
                </a:lnTo>
                <a:lnTo>
                  <a:pt x="15013" y="3450"/>
                </a:lnTo>
                <a:lnTo>
                  <a:pt x="12427" y="3450"/>
                </a:lnTo>
                <a:cubicBezTo>
                  <a:pt x="5564" y="3450"/>
                  <a:pt x="0" y="7349"/>
                  <a:pt x="0" y="12158"/>
                </a:cubicBezTo>
                <a:lnTo>
                  <a:pt x="0" y="21600"/>
                </a:lnTo>
                <a:lnTo>
                  <a:pt x="5374" y="21600"/>
                </a:lnTo>
                <a:lnTo>
                  <a:pt x="5374" y="12158"/>
                </a:lnTo>
                <a:cubicBezTo>
                  <a:pt x="5374" y="10253"/>
                  <a:pt x="8532" y="8708"/>
                  <a:pt x="12427" y="8708"/>
                </a:cubicBezTo>
                <a:lnTo>
                  <a:pt x="15013" y="8708"/>
                </a:lnTo>
                <a:lnTo>
                  <a:pt x="15013" y="1215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7049" name="AutoShape 9"/>
          <p:cNvSpPr/>
          <p:nvPr/>
        </p:nvSpPr>
        <p:spPr>
          <a:xfrm rot="5400000">
            <a:off x="4211638" y="1989138"/>
            <a:ext cx="647700" cy="1222375"/>
          </a:xfrm>
          <a:custGeom>
            <a:avLst/>
            <a:gdLst>
              <a:gd name="txL" fmla="*/ 12427 w 21600"/>
              <a:gd name="txT" fmla="*/ 3450 h 21600"/>
              <a:gd name="txR" fmla="*/ 18751 w 21600"/>
              <a:gd name="txB" fmla="*/ 8708 h 21600"/>
            </a:gdLst>
            <a:ahLst/>
            <a:cxnLst>
              <a:cxn ang="17694720">
                <a:pos x="13499176" y="0"/>
              </a:cxn>
              <a:cxn ang="5898240">
                <a:pos x="13499176" y="38937115"/>
              </a:cxn>
              <a:cxn ang="5898240">
                <a:pos x="2416071" y="69175959"/>
              </a:cxn>
              <a:cxn ang="0">
                <a:pos x="19422005" y="19468529"/>
              </a:cxn>
            </a:cxnLst>
            <a:rect l="txL" t="txT" r="txR" b="txB"/>
            <a:pathLst>
              <a:path w="21600" h="21600">
                <a:moveTo>
                  <a:pt x="21600" y="6079"/>
                </a:moveTo>
                <a:lnTo>
                  <a:pt x="15013" y="0"/>
                </a:lnTo>
                <a:lnTo>
                  <a:pt x="15013" y="3450"/>
                </a:lnTo>
                <a:lnTo>
                  <a:pt x="12427" y="3450"/>
                </a:lnTo>
                <a:cubicBezTo>
                  <a:pt x="5564" y="3450"/>
                  <a:pt x="0" y="7349"/>
                  <a:pt x="0" y="12158"/>
                </a:cubicBezTo>
                <a:lnTo>
                  <a:pt x="0" y="21600"/>
                </a:lnTo>
                <a:lnTo>
                  <a:pt x="5374" y="21600"/>
                </a:lnTo>
                <a:lnTo>
                  <a:pt x="5374" y="12158"/>
                </a:lnTo>
                <a:cubicBezTo>
                  <a:pt x="5374" y="10253"/>
                  <a:pt x="8532" y="8708"/>
                  <a:pt x="12427" y="8708"/>
                </a:cubicBezTo>
                <a:lnTo>
                  <a:pt x="15013" y="8708"/>
                </a:lnTo>
                <a:lnTo>
                  <a:pt x="15013" y="1215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7050" name="AutoShape 10"/>
          <p:cNvSpPr/>
          <p:nvPr/>
        </p:nvSpPr>
        <p:spPr>
          <a:xfrm rot="5400000">
            <a:off x="5938838" y="2925763"/>
            <a:ext cx="647700" cy="1222375"/>
          </a:xfrm>
          <a:custGeom>
            <a:avLst/>
            <a:gdLst>
              <a:gd name="txL" fmla="*/ 12427 w 21600"/>
              <a:gd name="txT" fmla="*/ 3450 h 21600"/>
              <a:gd name="txR" fmla="*/ 18751 w 21600"/>
              <a:gd name="txB" fmla="*/ 8708 h 21600"/>
            </a:gdLst>
            <a:ahLst/>
            <a:cxnLst>
              <a:cxn ang="17694720">
                <a:pos x="13499176" y="0"/>
              </a:cxn>
              <a:cxn ang="5898240">
                <a:pos x="13499176" y="38937115"/>
              </a:cxn>
              <a:cxn ang="5898240">
                <a:pos x="2416071" y="69175959"/>
              </a:cxn>
              <a:cxn ang="0">
                <a:pos x="19422005" y="19468529"/>
              </a:cxn>
            </a:cxnLst>
            <a:rect l="txL" t="txT" r="txR" b="txB"/>
            <a:pathLst>
              <a:path w="21600" h="21600">
                <a:moveTo>
                  <a:pt x="21600" y="6079"/>
                </a:moveTo>
                <a:lnTo>
                  <a:pt x="15013" y="0"/>
                </a:lnTo>
                <a:lnTo>
                  <a:pt x="15013" y="3450"/>
                </a:lnTo>
                <a:lnTo>
                  <a:pt x="12427" y="3450"/>
                </a:lnTo>
                <a:cubicBezTo>
                  <a:pt x="5564" y="3450"/>
                  <a:pt x="0" y="7349"/>
                  <a:pt x="0" y="12158"/>
                </a:cubicBezTo>
                <a:lnTo>
                  <a:pt x="0" y="21600"/>
                </a:lnTo>
                <a:lnTo>
                  <a:pt x="5374" y="21600"/>
                </a:lnTo>
                <a:lnTo>
                  <a:pt x="5374" y="12158"/>
                </a:lnTo>
                <a:cubicBezTo>
                  <a:pt x="5374" y="10253"/>
                  <a:pt x="8532" y="8708"/>
                  <a:pt x="12427" y="8708"/>
                </a:cubicBezTo>
                <a:lnTo>
                  <a:pt x="15013" y="8708"/>
                </a:lnTo>
                <a:lnTo>
                  <a:pt x="15013" y="1215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7051" name="AutoShape 11"/>
          <p:cNvSpPr/>
          <p:nvPr/>
        </p:nvSpPr>
        <p:spPr>
          <a:xfrm rot="5400000">
            <a:off x="7523163" y="4148138"/>
            <a:ext cx="720725" cy="865187"/>
          </a:xfrm>
          <a:custGeom>
            <a:avLst/>
            <a:gdLst>
              <a:gd name="txL" fmla="*/ 12427 w 21600"/>
              <a:gd name="txT" fmla="*/ 3450 h 21600"/>
              <a:gd name="txR" fmla="*/ 18751 w 21600"/>
              <a:gd name="txB" fmla="*/ 8708 h 21600"/>
            </a:gdLst>
            <a:ahLst/>
            <a:cxnLst>
              <a:cxn ang="17694720">
                <a:pos x="16714712" y="0"/>
              </a:cxn>
              <a:cxn ang="5898240">
                <a:pos x="16714712" y="19506342"/>
              </a:cxn>
              <a:cxn ang="5898240">
                <a:pos x="2991576" y="34655103"/>
              </a:cxn>
              <a:cxn ang="0">
                <a:pos x="24048357" y="9753151"/>
              </a:cxn>
            </a:cxnLst>
            <a:rect l="txL" t="txT" r="txR" b="txB"/>
            <a:pathLst>
              <a:path w="21600" h="21600">
                <a:moveTo>
                  <a:pt x="21600" y="6079"/>
                </a:moveTo>
                <a:lnTo>
                  <a:pt x="15013" y="0"/>
                </a:lnTo>
                <a:lnTo>
                  <a:pt x="15013" y="3450"/>
                </a:lnTo>
                <a:lnTo>
                  <a:pt x="12427" y="3450"/>
                </a:lnTo>
                <a:cubicBezTo>
                  <a:pt x="5564" y="3450"/>
                  <a:pt x="0" y="7349"/>
                  <a:pt x="0" y="12158"/>
                </a:cubicBezTo>
                <a:lnTo>
                  <a:pt x="0" y="21600"/>
                </a:lnTo>
                <a:lnTo>
                  <a:pt x="5374" y="21600"/>
                </a:lnTo>
                <a:lnTo>
                  <a:pt x="5374" y="12158"/>
                </a:lnTo>
                <a:cubicBezTo>
                  <a:pt x="5374" y="10253"/>
                  <a:pt x="8532" y="8708"/>
                  <a:pt x="12427" y="8708"/>
                </a:cubicBezTo>
                <a:lnTo>
                  <a:pt x="15013" y="8708"/>
                </a:lnTo>
                <a:lnTo>
                  <a:pt x="15013" y="12158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7052" name="Text Box 12"/>
          <p:cNvSpPr txBox="1"/>
          <p:nvPr/>
        </p:nvSpPr>
        <p:spPr>
          <a:xfrm>
            <a:off x="2916238" y="1125538"/>
            <a:ext cx="1728787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结二十八</a:t>
            </a:r>
            <a:r>
              <a:rPr lang="en-US" altLang="zh-CN" dirty="0">
                <a:latin typeface="Arial" panose="020B0604020202020204" pitchFamily="34" charset="0"/>
              </a:rPr>
              <a:t>16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87053" name="Text Box 13"/>
          <p:cNvSpPr txBox="1"/>
          <p:nvPr/>
        </p:nvSpPr>
        <p:spPr>
          <a:xfrm>
            <a:off x="4572000" y="1628775"/>
            <a:ext cx="1584325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结二十八</a:t>
            </a:r>
            <a:r>
              <a:rPr lang="en-US" altLang="zh-CN" dirty="0">
                <a:latin typeface="Arial" panose="020B0604020202020204" pitchFamily="34" charset="0"/>
              </a:rPr>
              <a:t>17</a:t>
            </a:r>
            <a:r>
              <a:rPr lang="zh-CN" altLang="en-US" dirty="0">
                <a:latin typeface="Arial" panose="020B0604020202020204" pitchFamily="34" charset="0"/>
              </a:rPr>
              <a:t>，启十二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7054" name="Text Box 14"/>
          <p:cNvSpPr txBox="1"/>
          <p:nvPr/>
        </p:nvSpPr>
        <p:spPr>
          <a:xfrm>
            <a:off x="6084888" y="2420938"/>
            <a:ext cx="1584325" cy="7794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赛十四</a:t>
            </a:r>
            <a:r>
              <a:rPr lang="en-US" altLang="zh-CN" dirty="0">
                <a:latin typeface="Arial" panose="020B0604020202020204" pitchFamily="34" charset="0"/>
              </a:rPr>
              <a:t>15</a:t>
            </a:r>
            <a:r>
              <a:rPr lang="zh-CN" altLang="en-US" dirty="0">
                <a:latin typeface="Arial" panose="020B0604020202020204" pitchFamily="34" charset="0"/>
              </a:rPr>
              <a:t>，</a:t>
            </a:r>
            <a:endParaRPr lang="zh-CN" altLang="en-US" dirty="0">
              <a:latin typeface="Arial" panose="020B0604020202020204" pitchFamily="34" charset="0"/>
            </a:endParaRPr>
          </a:p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启二十</a:t>
            </a:r>
            <a:r>
              <a:rPr lang="en-US" altLang="zh-CN" dirty="0">
                <a:latin typeface="Arial" panose="020B0604020202020204" pitchFamily="34" charset="0"/>
              </a:rPr>
              <a:t>1-3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87055" name="Text Box 15"/>
          <p:cNvSpPr txBox="1"/>
          <p:nvPr/>
        </p:nvSpPr>
        <p:spPr>
          <a:xfrm>
            <a:off x="7451725" y="3789363"/>
            <a:ext cx="1404938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dirty="0">
                <a:latin typeface="Arial" panose="020B0604020202020204" pitchFamily="34" charset="0"/>
              </a:rPr>
              <a:t>启二十</a:t>
            </a:r>
            <a:r>
              <a:rPr lang="en-US" altLang="zh-CN" dirty="0">
                <a:latin typeface="Arial" panose="020B0604020202020204" pitchFamily="34" charset="0"/>
              </a:rPr>
              <a:t>7-10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87056" name="Oval 16"/>
          <p:cNvSpPr/>
          <p:nvPr/>
        </p:nvSpPr>
        <p:spPr>
          <a:xfrm>
            <a:off x="1763713" y="1916113"/>
            <a:ext cx="3887787" cy="2447925"/>
          </a:xfrm>
          <a:prstGeom prst="ellipse">
            <a:avLst/>
          </a:prstGeom>
          <a:solidFill>
            <a:srgbClr val="0000FF">
              <a:alpha val="0"/>
            </a:srgbClr>
          </a:solidFill>
          <a:ln w="444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7057" name="Text Box 17"/>
          <p:cNvSpPr txBox="1"/>
          <p:nvPr/>
        </p:nvSpPr>
        <p:spPr>
          <a:xfrm>
            <a:off x="4859338" y="404813"/>
            <a:ext cx="3889375" cy="946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sz="2400" dirty="0">
                <a:latin typeface="宋体" panose="02010600030101010101" pitchFamily="2" charset="-122"/>
              </a:rPr>
              <a:t>启十二</a:t>
            </a:r>
            <a:r>
              <a:rPr lang="en-US" altLang="zh-CN" sz="2400" dirty="0">
                <a:latin typeface="宋体" panose="02010600030101010101" pitchFamily="2" charset="-122"/>
              </a:rPr>
              <a:t>10</a:t>
            </a:r>
            <a:r>
              <a:rPr lang="en-US" altLang="zh-CN" dirty="0">
                <a:latin typeface="Arial" panose="020B0604020202020204" pitchFamily="34" charset="0"/>
              </a:rPr>
              <a:t>    …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在我们神面前</a:t>
            </a:r>
            <a:r>
              <a:rPr lang="zh-CN" altLang="en-US" sz="2800" b="1" u="sng" dirty="0">
                <a:latin typeface="楷体_GB2312" pitchFamily="49" charset="-122"/>
                <a:ea typeface="楷体_GB2312" pitchFamily="49" charset="-122"/>
              </a:rPr>
              <a:t>昼夜控告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我们弟兄</a:t>
            </a:r>
            <a:r>
              <a:rPr lang="en-US" altLang="zh-CN" dirty="0">
                <a:latin typeface="Arial" panose="020B0604020202020204" pitchFamily="34" charset="0"/>
              </a:rPr>
              <a:t>…</a:t>
            </a:r>
            <a:r>
              <a:rPr lang="zh-CN" altLang="en-US" dirty="0">
                <a:latin typeface="Arial" panose="020B0604020202020204" pitchFamily="34" charset="0"/>
              </a:rPr>
              <a:t>。</a:t>
            </a:r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7058" name="Text Box 18"/>
          <p:cNvSpPr txBox="1"/>
          <p:nvPr/>
        </p:nvSpPr>
        <p:spPr>
          <a:xfrm>
            <a:off x="323850" y="4292600"/>
            <a:ext cx="4824413" cy="13731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0" hangingPunct="0">
              <a:spcBef>
                <a:spcPct val="50000"/>
              </a:spcBef>
              <a:buClrTx/>
              <a:buSzTx/>
              <a:buFontTx/>
            </a:pPr>
            <a:r>
              <a:rPr lang="zh-CN" altLang="en-US" sz="2400" dirty="0">
                <a:latin typeface="宋体" panose="02010600030101010101" pitchFamily="2" charset="-122"/>
              </a:rPr>
              <a:t>彼前五</a:t>
            </a:r>
            <a:r>
              <a:rPr lang="en-US" altLang="zh-CN" sz="2400" dirty="0">
                <a:latin typeface="宋体" panose="02010600030101010101" pitchFamily="2" charset="-122"/>
              </a:rPr>
              <a:t>8</a:t>
            </a:r>
            <a:r>
              <a:rPr lang="en-US" altLang="zh-CN" dirty="0">
                <a:latin typeface="Arial" panose="020B0604020202020204" pitchFamily="34" charset="0"/>
              </a:rPr>
              <a:t>     </a:t>
            </a:r>
            <a:r>
              <a:rPr lang="en-US" altLang="en-US" dirty="0">
                <a:latin typeface="Arial" panose="020B0604020202020204" pitchFamily="34" charset="0"/>
              </a:rPr>
              <a:t>…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你们的仇敌魔鬼，如同</a:t>
            </a:r>
            <a:r>
              <a:rPr lang="zh-CN" altLang="en-US" sz="2800" b="1" u="sng" dirty="0">
                <a:latin typeface="楷体_GB2312" pitchFamily="49" charset="-122"/>
                <a:ea typeface="楷体_GB2312" pitchFamily="49" charset="-122"/>
              </a:rPr>
              <a:t>吼叫的狮子</a:t>
            </a:r>
            <a:r>
              <a:rPr lang="zh-CN" altLang="en-US" sz="2800" dirty="0">
                <a:latin typeface="楷体_GB2312" pitchFamily="49" charset="-122"/>
                <a:ea typeface="楷体_GB2312" pitchFamily="49" charset="-122"/>
              </a:rPr>
              <a:t>，遍地游行，寻找可吞吃的人。 </a:t>
            </a:r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46178" name="Rectangle 2"/>
          <p:cNvSpPr>
            <a:spLocks noGrp="1"/>
          </p:cNvSpPr>
          <p:nvPr>
            <p:ph idx="1"/>
          </p:nvPr>
        </p:nvSpPr>
        <p:spPr>
          <a:xfrm>
            <a:off x="428625" y="1285875"/>
            <a:ext cx="8229600" cy="65532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300" b="1" dirty="0"/>
              <a:t>“务要谨守，儆醒。因为你们的仇敌魔鬼，如同吼叫的狮子，遍地游行，寻找可吞吃的人。你们要</a:t>
            </a:r>
            <a:r>
              <a:rPr lang="zh-CN" altLang="en-US" sz="3300" b="1" u="sng" dirty="0"/>
              <a:t>用坚固的信心抵挡他</a:t>
            </a:r>
            <a:r>
              <a:rPr lang="zh-CN" altLang="en-US" sz="3300" b="1" dirty="0"/>
              <a:t>。”（彼前五</a:t>
            </a:r>
            <a:r>
              <a:rPr lang="en-US" altLang="zh-CN" sz="3300" b="1" dirty="0"/>
              <a:t>8-9</a:t>
            </a:r>
            <a:r>
              <a:rPr lang="zh-CN" altLang="en-US" sz="3300" b="1" dirty="0"/>
              <a:t>）</a:t>
            </a:r>
            <a:endParaRPr lang="zh-CN" altLang="en-US" sz="3300" b="1" dirty="0"/>
          </a:p>
          <a:p>
            <a:pPr lvl="1" eaLnBrk="1" hangingPunct="1"/>
            <a:r>
              <a:rPr lang="zh-CN" altLang="en-US" sz="2900" b="1" dirty="0">
                <a:latin typeface="宋体" panose="02010600030101010101" pitchFamily="2" charset="-122"/>
              </a:rPr>
              <a:t>相信主的显现除灭魔鬼的作为</a:t>
            </a:r>
            <a:r>
              <a:rPr lang="en-US" altLang="zh-CN" sz="2900" b="1" dirty="0">
                <a:latin typeface="宋体" panose="02010600030101010101" pitchFamily="2" charset="-122"/>
              </a:rPr>
              <a:t> </a:t>
            </a:r>
            <a:endParaRPr lang="zh-CN" altLang="en-US" sz="2900" b="1" dirty="0"/>
          </a:p>
          <a:p>
            <a:pPr lvl="1" eaLnBrk="1" hangingPunct="1"/>
            <a:r>
              <a:rPr lang="zh-CN" altLang="en-US" sz="2900" b="1" dirty="0">
                <a:latin typeface="宋体" panose="02010600030101010101" pitchFamily="2" charset="-122"/>
              </a:rPr>
              <a:t>相信主死败坏魔鬼</a:t>
            </a:r>
            <a:endParaRPr lang="zh-CN" altLang="en-US" sz="2900" b="1" dirty="0"/>
          </a:p>
        </p:txBody>
      </p:sp>
      <p:sp>
        <p:nvSpPr>
          <p:cNvPr id="88067" name="Rectangle 3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228725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我们对撒但的态度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15" name="AutoShape 8"/>
          <p:cNvSpPr/>
          <p:nvPr/>
        </p:nvSpPr>
        <p:spPr>
          <a:xfrm>
            <a:off x="4857750" y="4714875"/>
            <a:ext cx="4102100" cy="1500188"/>
          </a:xfrm>
          <a:prstGeom prst="wedgeRectCallout">
            <a:avLst>
              <a:gd name="adj1" fmla="val -26269"/>
              <a:gd name="adj2" fmla="val -105185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buNone/>
            </a:pPr>
            <a:r>
              <a:rPr lang="zh-CN" altLang="en-US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  </a:t>
            </a:r>
            <a:r>
              <a:rPr lang="en-US" altLang="zh-CN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…</a:t>
            </a:r>
            <a:r>
              <a:rPr lang="zh-CN" altLang="en-US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神的儿子显现出来，为要除灭魔鬼的作为。</a:t>
            </a:r>
            <a:endParaRPr lang="en-US" altLang="zh-CN" sz="2600" b="1" dirty="0">
              <a:solidFill>
                <a:srgbClr val="660033"/>
              </a:solidFill>
              <a:latin typeface="幼圆" pitchFamily="49" charset="-122"/>
              <a:ea typeface="幼圆" pitchFamily="49" charset="-122"/>
            </a:endParaRPr>
          </a:p>
          <a:p>
            <a:pPr eaLnBrk="0" hangingPunct="0">
              <a:buNone/>
            </a:pPr>
            <a:r>
              <a:rPr lang="en-US" altLang="zh-CN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      (</a:t>
            </a:r>
            <a:r>
              <a:rPr lang="zh-CN" altLang="en-US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约壹三</a:t>
            </a:r>
            <a:r>
              <a:rPr lang="en-US" altLang="zh-CN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8)</a:t>
            </a:r>
            <a:endParaRPr lang="en-US" altLang="zh-CN" sz="2600" b="1" dirty="0">
              <a:solidFill>
                <a:srgbClr val="660033"/>
              </a:solidFill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16" name="AutoShape 8"/>
          <p:cNvSpPr/>
          <p:nvPr/>
        </p:nvSpPr>
        <p:spPr>
          <a:xfrm>
            <a:off x="214313" y="5072063"/>
            <a:ext cx="4102100" cy="1428750"/>
          </a:xfrm>
          <a:prstGeom prst="wedgeRectCallout">
            <a:avLst>
              <a:gd name="adj1" fmla="val 18315"/>
              <a:gd name="adj2" fmla="val -91361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buNone/>
            </a:pPr>
            <a:r>
              <a:rPr lang="zh-CN" altLang="en-US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  </a:t>
            </a:r>
            <a:r>
              <a:rPr lang="en-US" altLang="zh-CN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…</a:t>
            </a:r>
            <a:r>
              <a:rPr lang="zh-CN" altLang="en-US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特要藉着死，败坏那掌死权的，就是魔鬼。</a:t>
            </a:r>
            <a:endParaRPr lang="en-US" altLang="zh-CN" sz="2600" b="1" dirty="0">
              <a:solidFill>
                <a:srgbClr val="660033"/>
              </a:solidFill>
              <a:latin typeface="幼圆" pitchFamily="49" charset="-122"/>
              <a:ea typeface="幼圆" pitchFamily="49" charset="-122"/>
            </a:endParaRPr>
          </a:p>
          <a:p>
            <a:pPr eaLnBrk="0" hangingPunct="0">
              <a:buNone/>
            </a:pPr>
            <a:r>
              <a:rPr lang="en-US" altLang="zh-CN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      (</a:t>
            </a:r>
            <a:r>
              <a:rPr lang="zh-CN" altLang="en-US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来二</a:t>
            </a:r>
            <a:r>
              <a:rPr lang="en-US" altLang="zh-CN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14)</a:t>
            </a:r>
            <a:endParaRPr lang="en-US" altLang="zh-CN" sz="2600" b="1" dirty="0">
              <a:solidFill>
                <a:srgbClr val="660033"/>
              </a:solidFill>
              <a:latin typeface="幼圆" pitchFamily="49" charset="-122"/>
              <a:ea typeface="幼圆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8">
                                            <p:txEl>
                                              <p:charRg st="0" end="6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8">
                                            <p:txEl>
                                              <p:charRg st="63" end="7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8">
                                            <p:txEl>
                                              <p:charRg st="78" end="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6178" grpId="0" build="p"/>
      <p:bldP spid="15" grpId="0" animBg="1"/>
      <p:bldP spid="15" grpId="1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5113337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撒但原是完美</a:t>
            </a:r>
            <a:r>
              <a:rPr lang="zh-CN" altLang="en-US" dirty="0"/>
              <a:t>、智慧和美丽，且</a:t>
            </a:r>
            <a:r>
              <a:rPr lang="zh-CN" altLang="en-US" sz="3200" dirty="0">
                <a:latin typeface="宋体" panose="02010600030101010101" pitchFamily="2" charset="-122"/>
              </a:rPr>
              <a:t>“</a:t>
            </a:r>
            <a:r>
              <a:rPr lang="zh-CN" altLang="en-US" dirty="0"/>
              <a:t>从受造之日所行的都完全</a:t>
            </a:r>
            <a:r>
              <a:rPr lang="zh-CN" altLang="en-US" sz="3200" dirty="0">
                <a:latin typeface="宋体" panose="02010600030101010101" pitchFamily="2" charset="-122"/>
              </a:rPr>
              <a:t>”</a:t>
            </a:r>
            <a:r>
              <a:rPr lang="zh-CN" altLang="en-US" dirty="0"/>
              <a:t>；</a:t>
            </a:r>
            <a:endParaRPr lang="zh-CN" altLang="en-US" sz="3200" dirty="0"/>
          </a:p>
          <a:p>
            <a:pPr eaLnBrk="1" hangingPunct="1">
              <a:buNone/>
            </a:pPr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800" dirty="0"/>
              <a:t>   结二十八</a:t>
            </a:r>
            <a:r>
              <a:rPr lang="en-US" altLang="zh-CN" sz="2800" dirty="0"/>
              <a:t>12-15   </a:t>
            </a:r>
            <a:r>
              <a:rPr lang="zh-CN" altLang="zh-CN" dirty="0"/>
              <a:t>…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主耶和华如此说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你无所不备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智慧充足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全然美丽。你曾在伊甸神的园中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佩戴各样宝石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就是红宝石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红璧玺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金钢石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水苍玉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红玛瑙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碧玉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蓝宝石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绿宝石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红玉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和黄金。又有精美的鼓笛在你那里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都是在你受造之日预备齐全的。</a:t>
            </a:r>
            <a:r>
              <a:rPr lang="en-US" altLang="zh-CN" dirty="0"/>
              <a:t>…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你从受造之日所行的都完全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 </a:t>
            </a:r>
            <a:r>
              <a:rPr lang="en-US" altLang="zh-CN" dirty="0"/>
              <a:t>…</a:t>
            </a:r>
            <a:r>
              <a:rPr lang="zh-CN" altLang="en-US" dirty="0"/>
              <a:t>。</a:t>
            </a:r>
            <a:endParaRPr lang="zh-CN" altLang="en-US" sz="2800" dirty="0"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buNone/>
            </a:pP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  <a:p>
            <a:pPr algn="r" eaLnBrk="1" hangingPunct="1"/>
            <a:endParaRPr lang="en-US" altLang="zh-CN" dirty="0"/>
          </a:p>
        </p:txBody>
      </p:sp>
      <p:sp>
        <p:nvSpPr>
          <p:cNvPr id="16387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撒但原来的身份</a:t>
            </a:r>
            <a:endParaRPr lang="zh-CN" altLang="en-US" sz="5000" dirty="0">
              <a:ea typeface="隶书" pitchFamily="49" charset="-122"/>
            </a:endParaRPr>
          </a:p>
        </p:txBody>
      </p:sp>
    </p:spTree>
  </p:cSld>
  <p:clrMapOvr>
    <a:masterClrMapping/>
  </p:clrMapOvr>
  <p:transition/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46178" name="Rectangle 2"/>
          <p:cNvSpPr>
            <a:spLocks noGrp="1"/>
          </p:cNvSpPr>
          <p:nvPr>
            <p:ph idx="1"/>
          </p:nvPr>
        </p:nvSpPr>
        <p:spPr>
          <a:xfrm>
            <a:off x="428625" y="1285875"/>
            <a:ext cx="8229600" cy="65532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300" b="1" dirty="0"/>
              <a:t>“务要谨守，儆醒。因为你们的仇敌魔鬼，如同吼叫的狮子，遍地游行，寻找可吞吃的人。你们要</a:t>
            </a:r>
            <a:r>
              <a:rPr lang="zh-CN" altLang="en-US" sz="3300" b="1" u="sng" dirty="0"/>
              <a:t>用坚固的信心抵挡他</a:t>
            </a:r>
            <a:r>
              <a:rPr lang="zh-CN" altLang="en-US" sz="3300" b="1" dirty="0"/>
              <a:t>。”（彼前五</a:t>
            </a:r>
            <a:r>
              <a:rPr lang="en-US" altLang="zh-CN" sz="3300" b="1" dirty="0"/>
              <a:t>8-9</a:t>
            </a:r>
            <a:r>
              <a:rPr lang="zh-CN" altLang="en-US" sz="3300" b="1" dirty="0"/>
              <a:t>）</a:t>
            </a:r>
            <a:endParaRPr lang="zh-CN" altLang="en-US" sz="3300" b="1" dirty="0"/>
          </a:p>
          <a:p>
            <a:pPr lvl="1" eaLnBrk="1" hangingPunct="1"/>
            <a:r>
              <a:rPr lang="zh-CN" altLang="en-US" sz="2900" b="1" dirty="0">
                <a:latin typeface="宋体" panose="02010600030101010101" pitchFamily="2" charset="-122"/>
              </a:rPr>
              <a:t>相信主的显现除灭魔鬼的作为</a:t>
            </a:r>
            <a:r>
              <a:rPr lang="en-US" altLang="zh-CN" sz="2900" b="1" dirty="0">
                <a:latin typeface="宋体" panose="02010600030101010101" pitchFamily="2" charset="-122"/>
              </a:rPr>
              <a:t> </a:t>
            </a:r>
            <a:endParaRPr lang="zh-CN" altLang="en-US" sz="2900" b="1" dirty="0"/>
          </a:p>
          <a:p>
            <a:pPr lvl="1" eaLnBrk="1" hangingPunct="1"/>
            <a:r>
              <a:rPr lang="zh-CN" altLang="en-US" sz="2900" b="1" dirty="0">
                <a:latin typeface="宋体" panose="02010600030101010101" pitchFamily="2" charset="-122"/>
              </a:rPr>
              <a:t>相信主死败坏魔鬼</a:t>
            </a:r>
            <a:endParaRPr lang="en-US" altLang="zh-CN" sz="2900" b="1" dirty="0">
              <a:latin typeface="宋体" panose="02010600030101010101" pitchFamily="2" charset="-122"/>
            </a:endParaRPr>
          </a:p>
          <a:p>
            <a:pPr lvl="1" eaLnBrk="1" hangingPunct="1"/>
            <a:r>
              <a:rPr lang="zh-CN" altLang="en-US" sz="2900" b="1" dirty="0">
                <a:latin typeface="宋体" panose="02010600030101010101" pitchFamily="2" charset="-122"/>
              </a:rPr>
              <a:t>相信主的复活叫我们可以夸胜</a:t>
            </a:r>
            <a:endParaRPr lang="en-US" altLang="zh-CN" sz="2900" b="1" dirty="0">
              <a:latin typeface="宋体" panose="02010600030101010101" pitchFamily="2" charset="-122"/>
            </a:endParaRPr>
          </a:p>
          <a:p>
            <a:pPr lvl="1" eaLnBrk="1" hangingPunct="1"/>
            <a:r>
              <a:rPr lang="zh-CN" altLang="en-US" sz="2900" b="1" dirty="0">
                <a:latin typeface="宋体" panose="02010600030101010101" pitchFamily="2" charset="-122"/>
              </a:rPr>
              <a:t>相信主的升天叫我们可以得胜有余</a:t>
            </a:r>
            <a:endParaRPr lang="zh-CN" altLang="en-US" sz="2900" b="1" dirty="0"/>
          </a:p>
        </p:txBody>
      </p:sp>
      <p:sp>
        <p:nvSpPr>
          <p:cNvPr id="89091" name="Rectangle 3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228725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我们对撒但的态度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15" name="AutoShape 8"/>
          <p:cNvSpPr/>
          <p:nvPr/>
        </p:nvSpPr>
        <p:spPr>
          <a:xfrm>
            <a:off x="5500688" y="2857500"/>
            <a:ext cx="3643312" cy="1357313"/>
          </a:xfrm>
          <a:prstGeom prst="wedgeRectCallout">
            <a:avLst>
              <a:gd name="adj1" fmla="val -38519"/>
              <a:gd name="adj2" fmla="val 71190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buNone/>
            </a:pPr>
            <a:r>
              <a:rPr lang="zh-CN" altLang="en-US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  </a:t>
            </a:r>
            <a:r>
              <a:rPr lang="en-US" altLang="zh-CN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…</a:t>
            </a:r>
            <a:r>
              <a:rPr lang="zh-CN" altLang="en-US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你们与他一同复活</a:t>
            </a:r>
            <a:r>
              <a:rPr lang="en-US" altLang="zh-CN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…</a:t>
            </a:r>
            <a:r>
              <a:rPr lang="zh-CN" altLang="en-US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就仗着十字架夸胜。</a:t>
            </a:r>
            <a:endParaRPr lang="en-US" altLang="zh-CN" sz="2600" b="1" dirty="0">
              <a:solidFill>
                <a:srgbClr val="660033"/>
              </a:solidFill>
              <a:latin typeface="幼圆" pitchFamily="49" charset="-122"/>
              <a:ea typeface="幼圆" pitchFamily="49" charset="-122"/>
            </a:endParaRPr>
          </a:p>
          <a:p>
            <a:pPr eaLnBrk="0" hangingPunct="0">
              <a:buNone/>
            </a:pPr>
            <a:r>
              <a:rPr lang="en-US" altLang="zh-CN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      (</a:t>
            </a:r>
            <a:r>
              <a:rPr lang="zh-CN" altLang="en-US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西二 </a:t>
            </a:r>
            <a:r>
              <a:rPr lang="en-US" altLang="zh-CN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12-15)</a:t>
            </a:r>
            <a:endParaRPr lang="en-US" altLang="zh-CN" sz="2600" b="1" dirty="0">
              <a:solidFill>
                <a:srgbClr val="660033"/>
              </a:solidFill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16" name="AutoShape 8"/>
          <p:cNvSpPr/>
          <p:nvPr/>
        </p:nvSpPr>
        <p:spPr>
          <a:xfrm>
            <a:off x="3714750" y="5786438"/>
            <a:ext cx="5429250" cy="1071562"/>
          </a:xfrm>
          <a:prstGeom prst="wedgeRectCallout">
            <a:avLst>
              <a:gd name="adj1" fmla="val 6384"/>
              <a:gd name="adj2" fmla="val -82565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buNone/>
            </a:pPr>
            <a:r>
              <a:rPr lang="zh-CN" altLang="en-US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  </a:t>
            </a:r>
            <a:r>
              <a:rPr lang="en-US" altLang="zh-CN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…</a:t>
            </a:r>
            <a:r>
              <a:rPr lang="zh-CN" altLang="en-US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靠着我们的主，在这一切的事上，已经得胜有余了。</a:t>
            </a:r>
            <a:r>
              <a:rPr lang="en-US" altLang="zh-CN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   (</a:t>
            </a:r>
            <a:r>
              <a:rPr lang="zh-CN" altLang="en-US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罗八</a:t>
            </a:r>
            <a:r>
              <a:rPr lang="en-US" altLang="zh-CN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37)</a:t>
            </a:r>
            <a:endParaRPr lang="en-US" altLang="zh-CN" sz="2600" b="1" dirty="0">
              <a:solidFill>
                <a:srgbClr val="660033"/>
              </a:solidFill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6" name="AutoShape 5"/>
          <p:cNvSpPr/>
          <p:nvPr/>
        </p:nvSpPr>
        <p:spPr>
          <a:xfrm>
            <a:off x="285750" y="4770438"/>
            <a:ext cx="4071938" cy="1373187"/>
          </a:xfrm>
          <a:prstGeom prst="cloudCallout">
            <a:avLst>
              <a:gd name="adj1" fmla="val -53736"/>
              <a:gd name="adj2" fmla="val -3612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>
              <a:buNone/>
            </a:pPr>
            <a:r>
              <a:rPr lang="zh-CN" altLang="en-US" sz="2800" b="1" dirty="0">
                <a:latin typeface="Arial" panose="020B0604020202020204" pitchFamily="34" charset="0"/>
                <a:ea typeface="幼圆" pitchFamily="49" charset="-122"/>
              </a:rPr>
              <a:t>   </a:t>
            </a:r>
            <a:r>
              <a:rPr lang="zh-CN" altLang="en-US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撒但，退去吧 ！</a:t>
            </a:r>
            <a:endParaRPr lang="zh-CN" altLang="en-US" sz="2600" b="1" dirty="0">
              <a:solidFill>
                <a:srgbClr val="660033"/>
              </a:solidFill>
              <a:latin typeface="幼圆" pitchFamily="49" charset="-122"/>
              <a:ea typeface="幼圆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8">
                                            <p:txEl>
                                              <p:charRg st="101" end="1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6" grpId="0" animBg="1"/>
      <p:bldP spid="6" grpId="0" animBg="1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46178" name="Rectangle 2"/>
          <p:cNvSpPr>
            <a:spLocks noGrp="1"/>
          </p:cNvSpPr>
          <p:nvPr>
            <p:ph idx="1"/>
          </p:nvPr>
        </p:nvSpPr>
        <p:spPr>
          <a:xfrm>
            <a:off x="428625" y="1285875"/>
            <a:ext cx="8229600" cy="65532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300" b="1" dirty="0"/>
              <a:t>“务要谨守，儆醒。因为你们的仇敌魔鬼，如同吼叫的狮子，遍地游行，寻找可吞吃的人。你们要</a:t>
            </a:r>
            <a:r>
              <a:rPr lang="zh-CN" altLang="en-US" sz="3300" b="1" u="sng" dirty="0"/>
              <a:t>用坚固的信心抵挡他</a:t>
            </a:r>
            <a:r>
              <a:rPr lang="zh-CN" altLang="en-US" sz="3300" b="1" dirty="0"/>
              <a:t>。”（彼前五</a:t>
            </a:r>
            <a:r>
              <a:rPr lang="en-US" altLang="zh-CN" sz="3300" b="1" dirty="0"/>
              <a:t>8-9</a:t>
            </a:r>
            <a:r>
              <a:rPr lang="zh-CN" altLang="en-US" sz="3300" b="1" dirty="0"/>
              <a:t>）</a:t>
            </a:r>
            <a:endParaRPr lang="en-US" altLang="zh-CN" sz="3300" b="1" dirty="0"/>
          </a:p>
          <a:p>
            <a:pPr eaLnBrk="1" hangingPunct="1"/>
            <a:r>
              <a:rPr lang="en-US" altLang="zh-CN" sz="3300" b="1" dirty="0">
                <a:latin typeface="宋体" panose="02010600030101010101" pitchFamily="2" charset="-122"/>
              </a:rPr>
              <a:t>“</a:t>
            </a:r>
            <a:r>
              <a:rPr lang="zh-CN" altLang="en-US" sz="3300" b="1" u="sng" dirty="0"/>
              <a:t>不可给魔鬼留地步</a:t>
            </a:r>
            <a:r>
              <a:rPr lang="zh-CN" altLang="en-US" sz="3300" b="1" dirty="0"/>
              <a:t>。</a:t>
            </a:r>
            <a:r>
              <a:rPr lang="zh-CN" altLang="en-US" sz="3300" b="1" dirty="0">
                <a:latin typeface="宋体" panose="02010600030101010101" pitchFamily="2" charset="-122"/>
              </a:rPr>
              <a:t>”</a:t>
            </a:r>
            <a:r>
              <a:rPr lang="zh-CN" altLang="en-US" sz="3300" b="1" dirty="0"/>
              <a:t>（弗四</a:t>
            </a:r>
            <a:r>
              <a:rPr lang="en-US" altLang="zh-CN" sz="3300" b="1" dirty="0"/>
              <a:t>27</a:t>
            </a:r>
            <a:r>
              <a:rPr lang="zh-CN" altLang="en-US" sz="3300" b="1" dirty="0"/>
              <a:t>）</a:t>
            </a:r>
            <a:endParaRPr lang="en-US" altLang="zh-CN" sz="3300" b="1" dirty="0"/>
          </a:p>
          <a:p>
            <a:pPr eaLnBrk="1" hangingPunct="1"/>
            <a:r>
              <a:rPr lang="zh-CN" altLang="en-US" sz="3300" b="1" dirty="0"/>
              <a:t>“要</a:t>
            </a:r>
            <a:r>
              <a:rPr lang="zh-CN" altLang="en-US" sz="3300" b="1" u="sng" dirty="0"/>
              <a:t>穿戴神所赐的全副军装</a:t>
            </a:r>
            <a:r>
              <a:rPr lang="en-US" altLang="zh-CN" sz="3300" b="1" dirty="0"/>
              <a:t>…”</a:t>
            </a:r>
            <a:r>
              <a:rPr lang="zh-CN" altLang="en-US" sz="3300" b="1" dirty="0"/>
              <a:t>（弗六</a:t>
            </a:r>
            <a:r>
              <a:rPr lang="en-US" altLang="zh-CN" sz="3300" b="1" dirty="0"/>
              <a:t>11</a:t>
            </a:r>
            <a:r>
              <a:rPr lang="zh-CN" altLang="en-US" sz="3300" b="1" dirty="0"/>
              <a:t>）</a:t>
            </a:r>
            <a:endParaRPr lang="zh-CN" altLang="en-US" sz="3300" b="1" dirty="0"/>
          </a:p>
          <a:p>
            <a:pPr eaLnBrk="1" hangingPunct="1"/>
            <a:endParaRPr lang="zh-CN" altLang="en-US" sz="3300" b="1" dirty="0"/>
          </a:p>
        </p:txBody>
      </p:sp>
      <p:sp>
        <p:nvSpPr>
          <p:cNvPr id="90115" name="Rectangle 3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228725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我们对撒但的态度</a:t>
            </a:r>
            <a:endParaRPr lang="zh-CN" altLang="en-US" sz="5000" dirty="0">
              <a:ea typeface="隶书" pitchFamily="49" charset="-122"/>
            </a:endParaRPr>
          </a:p>
        </p:txBody>
      </p:sp>
      <p:sp>
        <p:nvSpPr>
          <p:cNvPr id="6" name="AutoShape 5"/>
          <p:cNvSpPr/>
          <p:nvPr/>
        </p:nvSpPr>
        <p:spPr>
          <a:xfrm>
            <a:off x="285750" y="4770438"/>
            <a:ext cx="4572000" cy="1873250"/>
          </a:xfrm>
          <a:prstGeom prst="cloudCallout">
            <a:avLst>
              <a:gd name="adj1" fmla="val -53736"/>
              <a:gd name="adj2" fmla="val -3612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>
              <a:buNone/>
            </a:pPr>
            <a:r>
              <a:rPr lang="zh-CN" altLang="en-US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   </a:t>
            </a:r>
            <a:r>
              <a:rPr lang="en-US" altLang="zh-CN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…</a:t>
            </a:r>
            <a:r>
              <a:rPr lang="zh-CN" altLang="en-US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不叫我们遇见试探，救我们脱离凶恶。</a:t>
            </a:r>
            <a:endParaRPr lang="zh-CN" altLang="en-US" sz="2600" b="1" dirty="0">
              <a:solidFill>
                <a:srgbClr val="660033"/>
              </a:solidFill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7" name="AutoShape 8"/>
          <p:cNvSpPr/>
          <p:nvPr/>
        </p:nvSpPr>
        <p:spPr>
          <a:xfrm>
            <a:off x="3786188" y="5143500"/>
            <a:ext cx="5357812" cy="1357313"/>
          </a:xfrm>
          <a:prstGeom prst="wedgeRectCallout">
            <a:avLst>
              <a:gd name="adj1" fmla="val -33870"/>
              <a:gd name="adj2" fmla="val -81773"/>
            </a:avLst>
          </a:prstGeom>
          <a:solidFill>
            <a:srgbClr val="FFFF99"/>
          </a:solidFill>
          <a:ln w="9525" cap="flat" cmpd="sng">
            <a:solidFill>
              <a:srgbClr val="99CC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0" hangingPunct="0">
              <a:buNone/>
            </a:pPr>
            <a:r>
              <a:rPr lang="zh-CN" altLang="en-US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  弟兄胜过他，是因羔羊的血，和自己所见证的道。他们虽至于死，也不爱惜性命。 （启十二</a:t>
            </a:r>
            <a:r>
              <a:rPr lang="en-US" altLang="zh-CN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11</a:t>
            </a:r>
            <a:r>
              <a:rPr lang="zh-CN" altLang="en-US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）</a:t>
            </a:r>
            <a:endParaRPr lang="en-US" altLang="zh-CN" sz="2600" b="1" dirty="0">
              <a:solidFill>
                <a:srgbClr val="660033"/>
              </a:solidFill>
              <a:latin typeface="幼圆" pitchFamily="49" charset="-122"/>
              <a:ea typeface="幼圆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8">
                                            <p:txEl>
                                              <p:charRg st="63" end="8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8">
                                            <p:txEl>
                                              <p:charRg st="81" end="10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46178" name="Rectangle 2"/>
          <p:cNvSpPr>
            <a:spLocks noGrp="1"/>
          </p:cNvSpPr>
          <p:nvPr>
            <p:ph idx="1"/>
          </p:nvPr>
        </p:nvSpPr>
        <p:spPr>
          <a:xfrm>
            <a:off x="428625" y="1285875"/>
            <a:ext cx="8229600" cy="6553200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300" b="1" dirty="0"/>
              <a:t>“务要谨守，儆醒。因为你们的仇敌魔鬼，如同吼叫的狮子，遍地游行，寻找可吞吃的人。你们要</a:t>
            </a:r>
            <a:r>
              <a:rPr lang="zh-CN" altLang="en-US" sz="3300" b="1" u="sng" dirty="0"/>
              <a:t>用坚固的信心抵挡他</a:t>
            </a:r>
            <a:r>
              <a:rPr lang="zh-CN" altLang="en-US" sz="3300" b="1" dirty="0"/>
              <a:t>。”（彼前五</a:t>
            </a:r>
            <a:r>
              <a:rPr lang="en-US" altLang="zh-CN" sz="3300" b="1" dirty="0"/>
              <a:t>8-9</a:t>
            </a:r>
            <a:r>
              <a:rPr lang="zh-CN" altLang="en-US" sz="3300" b="1" dirty="0"/>
              <a:t>）</a:t>
            </a:r>
            <a:endParaRPr lang="en-US" altLang="zh-CN" sz="3300" b="1" dirty="0"/>
          </a:p>
          <a:p>
            <a:pPr eaLnBrk="1" hangingPunct="1"/>
            <a:r>
              <a:rPr lang="en-US" altLang="zh-CN" sz="3300" b="1" dirty="0">
                <a:latin typeface="宋体" panose="02010600030101010101" pitchFamily="2" charset="-122"/>
              </a:rPr>
              <a:t>“</a:t>
            </a:r>
            <a:r>
              <a:rPr lang="zh-CN" altLang="en-US" sz="3300" b="1" u="sng" dirty="0"/>
              <a:t>不可给魔鬼留地步</a:t>
            </a:r>
            <a:r>
              <a:rPr lang="zh-CN" altLang="en-US" sz="3300" b="1" dirty="0"/>
              <a:t>。</a:t>
            </a:r>
            <a:r>
              <a:rPr lang="zh-CN" altLang="en-US" sz="3300" b="1" dirty="0">
                <a:latin typeface="宋体" panose="02010600030101010101" pitchFamily="2" charset="-122"/>
              </a:rPr>
              <a:t>”</a:t>
            </a:r>
            <a:r>
              <a:rPr lang="zh-CN" altLang="en-US" sz="3300" b="1" dirty="0"/>
              <a:t>（弗四</a:t>
            </a:r>
            <a:r>
              <a:rPr lang="en-US" altLang="zh-CN" sz="3300" b="1" dirty="0"/>
              <a:t>27</a:t>
            </a:r>
            <a:r>
              <a:rPr lang="zh-CN" altLang="en-US" sz="3300" b="1" dirty="0"/>
              <a:t>）</a:t>
            </a:r>
            <a:endParaRPr lang="en-US" altLang="zh-CN" sz="3300" b="1" dirty="0"/>
          </a:p>
          <a:p>
            <a:pPr eaLnBrk="1" hangingPunct="1"/>
            <a:r>
              <a:rPr lang="zh-CN" altLang="en-US" sz="3300" b="1" dirty="0"/>
              <a:t>“要</a:t>
            </a:r>
            <a:r>
              <a:rPr lang="zh-CN" altLang="en-US" sz="3300" b="1" u="sng" dirty="0"/>
              <a:t>穿戴神所赐的全副军装</a:t>
            </a:r>
            <a:r>
              <a:rPr lang="en-US" altLang="zh-CN" sz="3300" b="1" dirty="0"/>
              <a:t>…”</a:t>
            </a:r>
            <a:r>
              <a:rPr lang="zh-CN" altLang="en-US" sz="3300" b="1" dirty="0"/>
              <a:t>（弗六</a:t>
            </a:r>
            <a:r>
              <a:rPr lang="en-US" altLang="zh-CN" sz="3300" b="1" dirty="0"/>
              <a:t>11</a:t>
            </a:r>
            <a:r>
              <a:rPr lang="zh-CN" altLang="en-US" sz="3300" b="1" dirty="0"/>
              <a:t>）</a:t>
            </a:r>
            <a:endParaRPr lang="en-US" altLang="zh-CN" sz="3300" b="1" dirty="0"/>
          </a:p>
          <a:p>
            <a:pPr eaLnBrk="1" hangingPunct="1"/>
            <a:r>
              <a:rPr lang="zh-CN" altLang="en-US" sz="3300" b="1" dirty="0"/>
              <a:t>“</a:t>
            </a:r>
            <a:r>
              <a:rPr lang="en-US" altLang="zh-CN" sz="3300" b="1" dirty="0"/>
              <a:t>…</a:t>
            </a:r>
            <a:r>
              <a:rPr lang="zh-CN" altLang="en-US" sz="3300" b="1" u="sng" dirty="0"/>
              <a:t>在基督里夸胜</a:t>
            </a:r>
            <a:r>
              <a:rPr lang="zh-CN" altLang="en-US" sz="3300" b="1" dirty="0"/>
              <a:t>。”（林后二</a:t>
            </a:r>
            <a:r>
              <a:rPr lang="en-US" altLang="zh-CN" sz="3300" b="1" dirty="0"/>
              <a:t>14</a:t>
            </a:r>
            <a:r>
              <a:rPr lang="zh-CN" altLang="en-US" sz="3300" b="1" dirty="0"/>
              <a:t>）</a:t>
            </a:r>
            <a:endParaRPr lang="zh-CN" altLang="en-US" sz="3300" b="1" dirty="0"/>
          </a:p>
          <a:p>
            <a:pPr eaLnBrk="1" hangingPunct="1"/>
            <a:endParaRPr lang="zh-CN" altLang="en-US" sz="3300" b="1" dirty="0"/>
          </a:p>
          <a:p>
            <a:pPr eaLnBrk="1" hangingPunct="1"/>
            <a:endParaRPr lang="zh-CN" altLang="en-US" sz="3300" b="1" dirty="0"/>
          </a:p>
        </p:txBody>
      </p:sp>
      <p:sp>
        <p:nvSpPr>
          <p:cNvPr id="91139" name="Rectangle 3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228725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我们对撒但的态度</a:t>
            </a:r>
            <a:endParaRPr lang="zh-CN" altLang="en-US" sz="5000" dirty="0">
              <a:ea typeface="隶书" pitchFamily="49" charset="-122"/>
            </a:endParaRPr>
          </a:p>
        </p:txBody>
      </p:sp>
      <p:pic>
        <p:nvPicPr>
          <p:cNvPr id="8" name="Picture 10" descr="箭头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577263" y="6381750"/>
            <a:ext cx="315912" cy="2413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AutoShape 5"/>
          <p:cNvSpPr/>
          <p:nvPr/>
        </p:nvSpPr>
        <p:spPr>
          <a:xfrm>
            <a:off x="285750" y="4643438"/>
            <a:ext cx="6715125" cy="2016125"/>
          </a:xfrm>
          <a:prstGeom prst="cloudCallout">
            <a:avLst>
              <a:gd name="adj1" fmla="val -53736"/>
              <a:gd name="adj2" fmla="val -3612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>
              <a:buNone/>
            </a:pPr>
            <a:r>
              <a:rPr lang="zh-CN" altLang="en-US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   </a:t>
            </a:r>
            <a:r>
              <a:rPr lang="en-US" altLang="zh-CN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…</a:t>
            </a:r>
            <a:r>
              <a:rPr lang="zh-CN" altLang="en-US" sz="2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你不能拦阻鸟在你头上飞过，但是至少你能拦阻鸟在你头上作窝。</a:t>
            </a:r>
            <a:endParaRPr lang="zh-CN" altLang="en-US" sz="2600" b="1" dirty="0">
              <a:solidFill>
                <a:srgbClr val="660033"/>
              </a:solidFill>
              <a:latin typeface="幼圆" pitchFamily="49" charset="-122"/>
              <a:ea typeface="幼圆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8">
                                            <p:txEl>
                                              <p:charRg st="102" end="1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7" descr="gfg dgertyaiy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2986405"/>
            <a:ext cx="9144000" cy="3228975"/>
          </a:xfrm>
          <a:prstGeom prst="rect">
            <a:avLst/>
          </a:prstGeom>
          <a:solidFill>
            <a:srgbClr val="669900">
              <a:alpha val="39999"/>
            </a:srgb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321685"/>
            <a:ext cx="9144000" cy="298894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8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认识撒但</a:t>
            </a:r>
            <a:endParaRPr lang="zh-CN" altLang="en-US" sz="800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7237095" y="20986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43779" name="Rectangle 3"/>
          <p:cNvSpPr>
            <a:spLocks noGrp="1"/>
          </p:cNvSpPr>
          <p:nvPr>
            <p:ph type="subTitle" idx="1"/>
          </p:nvPr>
        </p:nvSpPr>
        <p:spPr>
          <a:xfrm>
            <a:off x="17145" y="4940935"/>
            <a:ext cx="9143365" cy="873125"/>
          </a:xfrm>
        </p:spPr>
        <p:txBody>
          <a:bodyPr vert="horz" wrap="square" lIns="91440" tIns="45720" rIns="91440" bIns="45720" anchor="t" anchorCtr="0"/>
          <a:p>
            <a:pPr algn="l" eaLnBrk="1" hangingPunct="1">
              <a:buSzPct val="65000"/>
            </a:pPr>
            <a:r>
              <a:rPr lang="en-US" altLang="zh-CN" sz="3600" b="1" dirty="0">
                <a:solidFill>
                  <a:schemeClr val="bg1"/>
                </a:solidFill>
                <a:latin typeface="幼圆" pitchFamily="49" charset="-122"/>
                <a:ea typeface="幼圆" pitchFamily="49" charset="-122"/>
                <a:cs typeface="+mn-cs"/>
              </a:rPr>
              <a:t>  </a:t>
            </a:r>
            <a:r>
              <a:rPr lang="zh-CN" altLang="en-US" sz="3200" b="1" dirty="0">
                <a:solidFill>
                  <a:schemeClr val="bg1"/>
                </a:solidFill>
                <a:latin typeface="华康简魏碑" pitchFamily="65" charset="-122"/>
                <a:ea typeface="华康简魏碑" pitchFamily="65" charset="-122"/>
                <a:cs typeface="+mn-cs"/>
              </a:rPr>
              <a:t>从 </a:t>
            </a:r>
            <a:r>
              <a:rPr lang="zh-CN" altLang="en-US" sz="3200" b="1" dirty="0">
                <a:solidFill>
                  <a:schemeClr val="bg1"/>
                </a:solidFill>
                <a:latin typeface="+mn-lt"/>
                <a:ea typeface="华康简魏碑" pitchFamily="65" charset="-122"/>
                <a:cs typeface="+mn-cs"/>
              </a:rPr>
              <a:t>“</a:t>
            </a:r>
            <a:r>
              <a:rPr lang="zh-CN" altLang="en-US" sz="3200" b="1" dirty="0">
                <a:solidFill>
                  <a:schemeClr val="bg1"/>
                </a:solidFill>
                <a:latin typeface="华康简魏碑" pitchFamily="65" charset="-122"/>
                <a:ea typeface="华康简魏碑" pitchFamily="65" charset="-122"/>
                <a:cs typeface="+mn-cs"/>
              </a:rPr>
              <a:t>美丽的天使</a:t>
            </a:r>
            <a:r>
              <a:rPr lang="zh-CN" altLang="en-US" sz="3200" b="1" dirty="0">
                <a:solidFill>
                  <a:schemeClr val="bg1"/>
                </a:solidFill>
                <a:latin typeface="+mn-lt"/>
                <a:ea typeface="华康简魏碑" pitchFamily="65" charset="-122"/>
                <a:cs typeface="+mn-cs"/>
              </a:rPr>
              <a:t>”</a:t>
            </a:r>
            <a:r>
              <a:rPr lang="zh-CN" altLang="en-US" sz="3200" b="1" dirty="0">
                <a:solidFill>
                  <a:schemeClr val="bg1"/>
                </a:solidFill>
                <a:latin typeface="华康简魏碑" pitchFamily="65" charset="-122"/>
                <a:ea typeface="华康简魏碑" pitchFamily="65" charset="-122"/>
                <a:cs typeface="+mn-cs"/>
              </a:rPr>
              <a:t> 到 </a:t>
            </a:r>
            <a:r>
              <a:rPr lang="zh-CN" altLang="en-US" sz="3200" b="1" dirty="0">
                <a:solidFill>
                  <a:schemeClr val="bg1"/>
                </a:solidFill>
                <a:latin typeface="+mn-lt"/>
                <a:ea typeface="华康简魏碑" pitchFamily="65" charset="-122"/>
                <a:cs typeface="+mn-cs"/>
              </a:rPr>
              <a:t>“</a:t>
            </a:r>
            <a:r>
              <a:rPr lang="zh-CN" altLang="en-US" sz="3200" b="1" dirty="0">
                <a:solidFill>
                  <a:schemeClr val="bg1"/>
                </a:solidFill>
                <a:latin typeface="华康简魏碑" pitchFamily="65" charset="-122"/>
                <a:ea typeface="华康简魏碑" pitchFamily="65" charset="-122"/>
                <a:cs typeface="+mn-cs"/>
              </a:rPr>
              <a:t>邪恶的魔鬼</a:t>
            </a:r>
            <a:r>
              <a:rPr lang="zh-CN" altLang="en-US" sz="3200" b="1" dirty="0">
                <a:solidFill>
                  <a:schemeClr val="bg1"/>
                </a:solidFill>
                <a:latin typeface="+mn-lt"/>
                <a:ea typeface="华康简魏碑" pitchFamily="65" charset="-122"/>
                <a:cs typeface="+mn-cs"/>
              </a:rPr>
              <a:t>”</a:t>
            </a:r>
            <a:r>
              <a:rPr lang="zh-CN" altLang="zh-CN" sz="3200" b="1" dirty="0">
                <a:solidFill>
                  <a:schemeClr val="bg1"/>
                </a:solidFill>
                <a:latin typeface="+mn-lt"/>
                <a:ea typeface="华康简魏碑" pitchFamily="65" charset="-122"/>
                <a:cs typeface="+mn-cs"/>
              </a:rPr>
              <a:t>……</a:t>
            </a:r>
            <a:endParaRPr lang="en-US" altLang="zh-CN" sz="3200" b="1" dirty="0">
              <a:solidFill>
                <a:schemeClr val="bg1"/>
              </a:solidFill>
              <a:latin typeface="华康简魏碑" pitchFamily="65" charset="-122"/>
              <a:ea typeface="华康简魏碑" pitchFamily="65" charset="-122"/>
              <a:cs typeface="+mn-cs"/>
            </a:endParaRPr>
          </a:p>
          <a:p>
            <a:pPr algn="r" eaLnBrk="1" hangingPunct="1">
              <a:buSzPct val="65000"/>
            </a:pPr>
            <a:endParaRPr lang="en-US" altLang="zh-CN" sz="3200" b="1" dirty="0">
              <a:solidFill>
                <a:schemeClr val="bg1"/>
              </a:solidFill>
              <a:latin typeface="华康简魏碑" pitchFamily="65" charset="-122"/>
              <a:ea typeface="华康简魏碑" pitchFamily="65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779">
                                            <p:txEl>
                                              <p:charRg st="0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43779">
                                            <p:txEl>
                                              <p:charRg st="0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/>
      <p:bldP spid="84377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Rectangl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5113337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3200" dirty="0"/>
              <a:t>撒但原是</a:t>
            </a:r>
            <a:r>
              <a:rPr lang="zh-CN" altLang="en-US" sz="3200" b="1" u="sng" dirty="0"/>
              <a:t>完美</a:t>
            </a:r>
            <a:r>
              <a:rPr lang="zh-CN" altLang="en-US" b="1" u="sng" dirty="0"/>
              <a:t>、智慧和美丽</a:t>
            </a:r>
            <a:r>
              <a:rPr lang="zh-CN" altLang="en-US" dirty="0"/>
              <a:t>，且</a:t>
            </a:r>
            <a:r>
              <a:rPr lang="zh-CN" altLang="en-US" sz="3200" dirty="0">
                <a:latin typeface="宋体" panose="02010600030101010101" pitchFamily="2" charset="-122"/>
              </a:rPr>
              <a:t>“</a:t>
            </a:r>
            <a:r>
              <a:rPr lang="zh-CN" altLang="en-US" dirty="0"/>
              <a:t>从受造之日所行的都完全</a:t>
            </a:r>
            <a:r>
              <a:rPr lang="zh-CN" altLang="en-US" sz="3200" dirty="0">
                <a:latin typeface="宋体" panose="02010600030101010101" pitchFamily="2" charset="-122"/>
              </a:rPr>
              <a:t>”</a:t>
            </a:r>
            <a:r>
              <a:rPr lang="zh-CN" altLang="en-US" dirty="0"/>
              <a:t>；</a:t>
            </a:r>
            <a:endParaRPr lang="zh-CN" altLang="en-US" sz="3200" dirty="0"/>
          </a:p>
          <a:p>
            <a:pPr eaLnBrk="1" hangingPunct="1">
              <a:buNone/>
            </a:pPr>
            <a:endParaRPr lang="zh-CN" altLang="en-US" sz="1400" dirty="0"/>
          </a:p>
          <a:p>
            <a:pPr eaLnBrk="1" hangingPunct="1">
              <a:buNone/>
            </a:pPr>
            <a:r>
              <a:rPr lang="zh-CN" altLang="en-US" sz="2800" dirty="0"/>
              <a:t>   结二十八</a:t>
            </a:r>
            <a:r>
              <a:rPr lang="en-US" altLang="zh-CN" sz="2800" dirty="0"/>
              <a:t>12-15   </a:t>
            </a:r>
            <a:r>
              <a:rPr lang="zh-CN" altLang="zh-CN" dirty="0"/>
              <a:t>…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主耶和华如此说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你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无所不备</a:t>
            </a:r>
            <a:r>
              <a:rPr lang="en-US" altLang="zh-CN" b="1" u="sng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智慧充足</a:t>
            </a:r>
            <a:r>
              <a:rPr lang="en-US" altLang="zh-CN" b="1" u="sng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b="1" u="sng" dirty="0">
                <a:latin typeface="楷体_GB2312" pitchFamily="49" charset="-122"/>
                <a:ea typeface="楷体_GB2312" pitchFamily="49" charset="-122"/>
              </a:rPr>
              <a:t>全然美丽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。你曾在伊甸神的园中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佩戴各样宝石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就是红宝石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红璧玺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金钢石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水苍玉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红玛瑙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碧玉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蓝宝石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绿宝石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红玉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和黄金。又有精美的鼓笛在你那里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都是在你受造之日预备齐全的。</a:t>
            </a:r>
            <a:r>
              <a:rPr lang="en-US" altLang="zh-CN" dirty="0"/>
              <a:t>…</a:t>
            </a:r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你从受造之日所行的都完全</a:t>
            </a:r>
            <a:r>
              <a:rPr lang="en-US" altLang="zh-CN" dirty="0">
                <a:latin typeface="楷体_GB2312" pitchFamily="49" charset="-122"/>
                <a:ea typeface="楷体_GB2312" pitchFamily="49" charset="-122"/>
              </a:rPr>
              <a:t>, </a:t>
            </a:r>
            <a:r>
              <a:rPr lang="en-US" altLang="zh-CN" dirty="0"/>
              <a:t>…</a:t>
            </a:r>
            <a:r>
              <a:rPr lang="zh-CN" altLang="en-US" dirty="0"/>
              <a:t>。</a:t>
            </a:r>
            <a:endParaRPr lang="zh-CN" altLang="en-US" sz="2800" dirty="0"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buNone/>
            </a:pPr>
            <a:endParaRPr lang="zh-CN" altLang="en-US" sz="3200" dirty="0">
              <a:latin typeface="楷体_GB2312" pitchFamily="49" charset="-122"/>
              <a:ea typeface="楷体_GB2312" pitchFamily="49" charset="-122"/>
            </a:endParaRPr>
          </a:p>
          <a:p>
            <a:pPr algn="r" eaLnBrk="1" hangingPunct="1"/>
            <a:endParaRPr lang="en-US" altLang="zh-CN" dirty="0"/>
          </a:p>
        </p:txBody>
      </p:sp>
      <p:sp>
        <p:nvSpPr>
          <p:cNvPr id="17411" name="Rectangle 3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t" anchorCtr="0"/>
          <a:p>
            <a:pPr eaLnBrk="1" hangingPunct="1"/>
            <a:r>
              <a:rPr lang="zh-CN" altLang="en-US" sz="5000" dirty="0">
                <a:ea typeface="隶书" pitchFamily="49" charset="-122"/>
              </a:rPr>
              <a:t>撒但原来的身份</a:t>
            </a:r>
            <a:endParaRPr lang="zh-CN" altLang="en-US" sz="5000" dirty="0">
              <a:ea typeface="隶书" pitchFamily="49" charset="-122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Edge">
  <a:themeElements>
    <a:clrScheme name="Edge 5">
      <a:dk1>
        <a:srgbClr val="9B8D65"/>
      </a:dk1>
      <a:lt1>
        <a:srgbClr val="F8F8F8"/>
      </a:lt1>
      <a:dk2>
        <a:srgbClr val="002600"/>
      </a:dk2>
      <a:lt2>
        <a:srgbClr val="FAFACC"/>
      </a:lt2>
      <a:accent1>
        <a:srgbClr val="CC9933"/>
      </a:accent1>
      <a:accent2>
        <a:srgbClr val="8F9967"/>
      </a:accent2>
      <a:accent3>
        <a:srgbClr val="AAACAA"/>
      </a:accent3>
      <a:accent4>
        <a:srgbClr val="D4D4D4"/>
      </a:accent4>
      <a:accent5>
        <a:srgbClr val="E2CAAD"/>
      </a:accent5>
      <a:accent6>
        <a:srgbClr val="818A5D"/>
      </a:accent6>
      <a:hlink>
        <a:srgbClr val="336600"/>
      </a:hlink>
      <a:folHlink>
        <a:srgbClr val="808000"/>
      </a:folHlink>
    </a:clrScheme>
    <a:fontScheme name="Edge">
      <a:majorFont>
        <a:latin typeface="Garamond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Pct val="65000"/>
          <a:buFont typeface="Wingdings" panose="05000000000000000000" pitchFamily="2" charset="2"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Pct val="65000"/>
          <a:buFont typeface="Wingdings" panose="05000000000000000000" pitchFamily="2" charset="2"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10">
        <a:dk1>
          <a:srgbClr val="000000"/>
        </a:dk1>
        <a:lt1>
          <a:srgbClr val="FFFFFF"/>
        </a:lt1>
        <a:dk2>
          <a:srgbClr val="0066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10209</Words>
  <Application>WPS 演示</Application>
  <PresentationFormat>全屏显示(4:3)</PresentationFormat>
  <Paragraphs>987</Paragraphs>
  <Slides>83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83</vt:i4>
      </vt:variant>
    </vt:vector>
  </HeadingPairs>
  <TitlesOfParts>
    <vt:vector size="102" baseType="lpstr">
      <vt:lpstr>Arial</vt:lpstr>
      <vt:lpstr>宋体</vt:lpstr>
      <vt:lpstr>Wingdings</vt:lpstr>
      <vt:lpstr>Garamond</vt:lpstr>
      <vt:lpstr>华康简魏碑</vt:lpstr>
      <vt:lpstr>隶书</vt:lpstr>
      <vt:lpstr>微软雅黑</vt:lpstr>
      <vt:lpstr>幼圆</vt:lpstr>
      <vt:lpstr>楷体_GB2312</vt:lpstr>
      <vt:lpstr>新宋体</vt:lpstr>
      <vt:lpstr>仿宋_GB2312</vt:lpstr>
      <vt:lpstr>仿宋</vt:lpstr>
      <vt:lpstr>Times New Roman</vt:lpstr>
      <vt:lpstr>黑体</vt:lpstr>
      <vt:lpstr>Arial</vt:lpstr>
      <vt:lpstr>Arial Unicode MS</vt:lpstr>
      <vt:lpstr>华文新魏</vt:lpstr>
      <vt:lpstr>Edge</vt:lpstr>
      <vt:lpstr>Modèle par défaut</vt:lpstr>
      <vt:lpstr>认识神和神的旨意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认识撒但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认识撒但</vt:lpstr>
    </vt:vector>
  </TitlesOfParts>
  <Company>MC SYSTEM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该隐和亚伯</dc:title>
  <dc:creator>MC SYSTEM</dc:creator>
  <cp:lastModifiedBy>杨辉弟兄</cp:lastModifiedBy>
  <cp:revision>175</cp:revision>
  <dcterms:created xsi:type="dcterms:W3CDTF">2010-07-23T01:38:16Z</dcterms:created>
  <dcterms:modified xsi:type="dcterms:W3CDTF">2025-09-21T19:01:37Z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9C5B6C6F59E84F629EDE45A1D1D3B9C5_13</vt:lpwstr>
  </property>
  <property fmtid="{D5CDD505-2E9C-101B-9397-08002B2CF9AE}" pid="3" name="KSOProductBuildVer">
    <vt:lpwstr>2052-12.1.0.22529</vt:lpwstr>
  </property>
</Properties>
</file>