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62" r:id="rId3"/>
    <p:sldId id="370" r:id="rId4"/>
    <p:sldId id="371" r:id="rId5"/>
    <p:sldId id="372" r:id="rId6"/>
    <p:sldId id="373" r:id="rId7"/>
    <p:sldId id="374" r:id="rId8"/>
    <p:sldId id="375" r:id="rId9"/>
    <p:sldId id="376" r:id="rId10"/>
    <p:sldId id="377" r:id="rId11"/>
    <p:sldId id="378" r:id="rId12"/>
    <p:sldId id="380" r:id="rId13"/>
    <p:sldId id="379" r:id="rId14"/>
  </p:sldIdLst>
  <p:sldSz cx="12192000" cy="6858000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  <a:srgbClr val="190EFA"/>
    <a:srgbClr val="FFFF99"/>
    <a:srgbClr val="DFF9FD"/>
    <a:srgbClr val="0C7CD2"/>
    <a:srgbClr val="FFCCFF"/>
    <a:srgbClr val="FF99FF"/>
    <a:srgbClr val="CCFFCC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1" autoAdjust="0"/>
    <p:restoredTop sz="94973" autoAdjust="0"/>
  </p:normalViewPr>
  <p:slideViewPr>
    <p:cSldViewPr showGuides="1">
      <p:cViewPr varScale="1">
        <p:scale>
          <a:sx n="85" d="100"/>
          <a:sy n="85" d="100"/>
        </p:scale>
        <p:origin x="408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Chen" userId="25ec79d8-cf81-4694-b4b2-1fc8cdb2e0a0" providerId="ADAL" clId="{B0EB45F9-194B-4B3B-ABD6-4FEF516E63BF}"/>
    <pc:docChg chg="delSld">
      <pc:chgData name="ChrisChen" userId="25ec79d8-cf81-4694-b4b2-1fc8cdb2e0a0" providerId="ADAL" clId="{B0EB45F9-194B-4B3B-ABD6-4FEF516E63BF}" dt="2025-10-04T12:30:20.776" v="0" actId="47"/>
      <pc:docMkLst>
        <pc:docMk/>
      </pc:docMkLst>
      <pc:sldChg chg="del">
        <pc:chgData name="ChrisChen" userId="25ec79d8-cf81-4694-b4b2-1fc8cdb2e0a0" providerId="ADAL" clId="{B0EB45F9-194B-4B3B-ABD6-4FEF516E63BF}" dt="2025-10-04T12:30:20.776" v="0" actId="47"/>
        <pc:sldMkLst>
          <pc:docMk/>
          <pc:sldMk cId="0" sldId="38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>
              <a:defRPr/>
            </a:pPr>
            <a:fld id="{9224933F-DC07-40D5-ABBA-DA036AAECD0E}" type="slidenum">
              <a:rPr lang="zh-CN" altLang="en-US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>
              <a:defRPr/>
            </a:pPr>
            <a:fld id="{6E835C55-FF58-4E29-9800-CA2B87A7BE5F}" type="slidenum">
              <a:rPr lang="zh-CN" altLang="en-US"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>
              <a:ea typeface="SimSun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22" descr=" ytrtyrty azr uyt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web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3645025"/>
            <a:ext cx="12192000" cy="1928813"/>
          </a:xfrm>
          <a:prstGeom prst="rect">
            <a:avLst/>
          </a:prstGeom>
          <a:solidFill>
            <a:schemeClr val="bg1">
              <a:alpha val="70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SimSun" panose="02010600030101010101" pitchFamily="2" charset="-122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9336" y="3704556"/>
            <a:ext cx="11953328" cy="180975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zh-CN" altLang="en-US" sz="11500" b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ＤＦ中太楷書体" panose="02010609010101010101" charset="-128"/>
                <a:ea typeface="ＤＦ中太楷書体" panose="02010609010101010101" charset="-128"/>
                <a:sym typeface="+mn-ea"/>
              </a:rPr>
              <a:t>重</a:t>
            </a:r>
            <a:r>
              <a:rPr lang="en-US" altLang="zh-CN" sz="11500" b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ＤＦ中太楷書体" panose="02010609010101010101" charset="-128"/>
                <a:ea typeface="ＤＦ中太楷書体" panose="02010609010101010101" charset="-128"/>
                <a:sym typeface="+mn-ea"/>
              </a:rPr>
              <a:t> </a:t>
            </a:r>
            <a:r>
              <a:rPr lang="zh-CN" altLang="en-US" sz="11500" b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ＤＦ中太楷書体" panose="02010609010101010101" charset="-128"/>
                <a:ea typeface="ＤＦ中太楷書体" panose="02010609010101010101" charset="-128"/>
                <a:sym typeface="+mn-ea"/>
              </a:rPr>
              <a:t>生</a:t>
            </a:r>
            <a:endParaRPr lang="zh-CN" altLang="en-US" sz="11500" b="1" dirty="0">
              <a:ln w="13462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10416480" y="116632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2927985" y="5517515"/>
            <a:ext cx="668274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Born again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1060450" y="1012190"/>
            <a:ext cx="73983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chemeClr val="bg1"/>
                </a:solidFill>
                <a:effectLst/>
              </a:rPr>
              <a:t>三、人真正的需要</a:t>
            </a:r>
            <a:r>
              <a:rPr lang="en-US" altLang="zh-CN" sz="2800" b="1">
                <a:solidFill>
                  <a:schemeClr val="bg1"/>
                </a:solidFill>
                <a:effectLst/>
              </a:rPr>
              <a:t>——</a:t>
            </a:r>
            <a:r>
              <a:rPr lang="zh-CN" altLang="en-US" sz="2800" b="1">
                <a:solidFill>
                  <a:schemeClr val="bg1"/>
                </a:solidFill>
                <a:effectLst/>
              </a:rPr>
              <a:t>重生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1343025" y="2061210"/>
            <a:ext cx="106953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bg1"/>
                </a:solidFill>
                <a:effectLst/>
              </a:rPr>
              <a:t>重生</a:t>
            </a:r>
            <a:r>
              <a:rPr lang="en-US" altLang="zh-CN" sz="2400" b="1">
                <a:solidFill>
                  <a:schemeClr val="bg1"/>
                </a:solidFill>
                <a:effectLst/>
              </a:rPr>
              <a:t>-Born again</a:t>
            </a:r>
            <a:r>
              <a:rPr lang="zh-CN" altLang="en-US" sz="2400" b="1">
                <a:solidFill>
                  <a:schemeClr val="bg1"/>
                </a:solidFill>
                <a:effectLst/>
              </a:rPr>
              <a:t>，重新生一次，不是进母腹再生一次，乃是从水和灵生！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982980" y="3048635"/>
            <a:ext cx="10608945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altLang="zh-CN" sz="24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  </a:t>
            </a:r>
            <a:r>
              <a:rPr lang="en-US" altLang="zh-CN" sz="24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   </a:t>
            </a:r>
            <a:r>
              <a:rPr lang="zh-CN" altLang="en-US" sz="28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+mn-ea"/>
              </a:rPr>
              <a:t>耶稣说：“我实实在在地告诉你，人若不是从水和圣灵生的，就不能进　神的国。</a:t>
            </a:r>
          </a:p>
          <a:p>
            <a:pPr indent="0" fontAlgn="auto">
              <a:lnSpc>
                <a:spcPct val="150000"/>
              </a:lnSpc>
            </a:pPr>
            <a:r>
              <a:rPr lang="zh-CN" altLang="en-US" sz="28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+mn-ea"/>
              </a:rPr>
              <a:t>   </a:t>
            </a:r>
            <a:r>
              <a:rPr lang="en-US" altLang="zh-CN" sz="28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+mn-ea"/>
              </a:rPr>
              <a:t>    </a:t>
            </a:r>
            <a:r>
              <a:rPr lang="zh-CN" altLang="en-US" sz="28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+mn-ea"/>
              </a:rPr>
              <a:t>从肉身生的就是肉身；从灵生的就是灵。</a:t>
            </a:r>
          </a:p>
          <a:p>
            <a:pPr indent="0" fontAlgn="auto">
              <a:lnSpc>
                <a:spcPct val="150000"/>
              </a:lnSpc>
            </a:pPr>
            <a:r>
              <a:rPr lang="zh-CN" altLang="en-US" sz="28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+mn-ea"/>
              </a:rPr>
              <a:t>                                  </a:t>
            </a:r>
            <a:r>
              <a:rPr lang="en-US" altLang="zh-CN" sz="28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+mn-ea"/>
              </a:rPr>
              <a:t>                                     </a:t>
            </a:r>
            <a:r>
              <a:rPr lang="zh-CN" altLang="en-US" sz="28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sym typeface="+mn-ea"/>
              </a:rPr>
              <a:t> ——约翰福音三 5-6</a:t>
            </a:r>
            <a:endParaRPr lang="zh-CN" altLang="en-US" sz="2800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endParaRPr lang="zh-CN" altLang="en-US" sz="2800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578485" y="836930"/>
            <a:ext cx="1128712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altLang="zh-CN" sz="2400"/>
              <a:t>       </a:t>
            </a:r>
            <a:r>
              <a:rPr lang="zh-CN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我能不能做更好一点，叫我更高一点，但主耶稣说没用的，肉体生的就是肉体，惟有从灵生，换一个生命，你才可能被改变，你什么都不用做，耶稣基督都已经做好了，你只需要相信接受就可以了。</a:t>
            </a:r>
          </a:p>
          <a:p>
            <a:pPr indent="0" fontAlgn="auto">
              <a:lnSpc>
                <a:spcPct val="150000"/>
              </a:lnSpc>
            </a:pPr>
            <a:endParaRPr lang="zh-CN" altLang="en-US" sz="24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      </a:t>
            </a:r>
            <a:r>
              <a:rPr lang="zh-CN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种瓜得瓜，种豆得豆，种什么就收什么，因为种子没变啊，除非你换一个生命，人也是这样，你必须换上神的生命。</a:t>
            </a:r>
            <a:endParaRPr lang="zh-CN" altLang="en-US" sz="24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0" fontAlgn="auto">
              <a:lnSpc>
                <a:spcPct val="150000"/>
              </a:lnSpc>
            </a:pPr>
            <a:endParaRPr lang="zh-CN" altLang="en-US" sz="24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endParaRPr lang="zh-CN" altLang="en-US" sz="24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578485" y="404495"/>
            <a:ext cx="11287125" cy="6277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fontAlgn="auto">
              <a:lnSpc>
                <a:spcPct val="150000"/>
              </a:lnSpc>
            </a:pPr>
            <a:endParaRPr lang="en-US" altLang="en-US" sz="2400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约翰福音</a:t>
            </a:r>
            <a:r>
              <a:rPr lang="en-US" altLang="zh-CN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 </a:t>
            </a:r>
            <a:r>
              <a:rPr lang="zh-CN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 3:16</a:t>
            </a:r>
          </a:p>
          <a:p>
            <a:pPr indent="0" fontAlgn="auto">
              <a:lnSpc>
                <a:spcPct val="150000"/>
              </a:lnSpc>
            </a:pPr>
            <a:r>
              <a:rPr lang="zh-CN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 </a:t>
            </a:r>
            <a:r>
              <a:rPr lang="en-US" altLang="zh-CN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    </a:t>
            </a:r>
            <a:r>
              <a:rPr lang="zh-CN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神爱世人，甚至将他的独生子赐给他们，叫一切信他的，不至灭亡，反得永生。</a:t>
            </a:r>
          </a:p>
          <a:p>
            <a:pPr indent="0" fontAlgn="auto">
              <a:lnSpc>
                <a:spcPct val="150000"/>
              </a:lnSpc>
            </a:pPr>
            <a:endParaRPr lang="zh-CN" altLang="en-US" sz="28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0" algn="l" fontAlgn="auto">
              <a:lnSpc>
                <a:spcPct val="150000"/>
              </a:lnSpc>
            </a:pPr>
            <a:r>
              <a:rPr lang="en-US" altLang="zh-CN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lang="zh-CN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所以，接受主就是重生，不至灭亡，反得永生。</a:t>
            </a:r>
          </a:p>
          <a:p>
            <a:pPr indent="0" algn="l" fontAlgn="auto">
              <a:lnSpc>
                <a:spcPct val="150000"/>
              </a:lnSpc>
            </a:pPr>
            <a:r>
              <a:rPr lang="zh-CN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CN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zh-CN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永生就是永远的生命，就是神的生命，得永生就是得神的生命，就是重生。</a:t>
            </a:r>
            <a:endParaRPr lang="zh-CN" altLang="en-US" sz="24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0" fontAlgn="auto">
              <a:lnSpc>
                <a:spcPct val="150000"/>
              </a:lnSpc>
            </a:pPr>
            <a:endParaRPr lang="zh-CN" altLang="en-US" sz="24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endParaRPr lang="zh-CN" altLang="en-US" sz="24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1271270" y="1772920"/>
            <a:ext cx="10006330" cy="2676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altLang="zh-CN" sz="2400"/>
              <a:t>      </a:t>
            </a:r>
            <a:r>
              <a:rPr lang="en-US" altLang="zh-CN" sz="2400" b="1"/>
              <a:t> </a:t>
            </a:r>
            <a:r>
              <a:rPr lang="zh-CN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主耶稣已经为我们钉死、复活，成为赐人生命的灵！</a:t>
            </a:r>
            <a:endParaRPr lang="zh-CN" altLang="en-US" sz="28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0" fontAlgn="auto">
              <a:lnSpc>
                <a:spcPct val="150000"/>
              </a:lnSpc>
            </a:pPr>
            <a:endParaRPr lang="zh-CN" altLang="en-US" sz="28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</a:t>
            </a:r>
            <a:r>
              <a:rPr lang="zh-CN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我们只需要</a:t>
            </a:r>
            <a:r>
              <a:rPr lang="zh-CN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呼求主耶稣的名，相信接受</a:t>
            </a:r>
            <a:r>
              <a:rPr lang="zh-CN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主耶稣作我们的救主，作我们的生命，藉着水，</a:t>
            </a:r>
            <a:r>
              <a:rPr lang="zh-CN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受浸</a:t>
            </a:r>
            <a:r>
              <a:rPr lang="zh-CN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归入主的名，就得重生了！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87680" y="842010"/>
            <a:ext cx="10924540" cy="5645785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SimSun" panose="02010600030101010101" pitchFamily="2" charset="-122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551180" y="332740"/>
            <a:ext cx="10757535" cy="546163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zh-CN" altLang="en-US" sz="32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约翰福音</a:t>
            </a:r>
            <a:r>
              <a:rPr lang="en-US" altLang="zh-CN" sz="32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 </a:t>
            </a:r>
            <a:r>
              <a:rPr lang="zh-CN" altLang="en-US" sz="32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第三章</a:t>
            </a:r>
            <a:endParaRPr lang="en-US" altLang="en-US" sz="3200" b="1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  <a:p>
            <a:r>
              <a:rPr lang="en-US" altLang="en-US" sz="280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1 </a:t>
            </a:r>
            <a:r>
              <a:rPr lang="zh-CN" altLang="en-US" sz="280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有一个法利赛人，名叫尼哥底母，是犹太人的官。</a:t>
            </a:r>
          </a:p>
          <a:p>
            <a:r>
              <a:rPr lang="en-US" altLang="en-US" sz="280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2 </a:t>
            </a:r>
            <a:r>
              <a:rPr lang="zh-CN" altLang="en-US" sz="280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这人夜里来见耶稣，说：</a:t>
            </a:r>
            <a:r>
              <a:rPr lang="en-US" altLang="en-US" sz="280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“</a:t>
            </a:r>
            <a:r>
              <a:rPr lang="zh-CN" altLang="en-US" sz="280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拉比，我们知道你是由　神那里来作师傅的；因为你所行的神迹，若没有　神同在，无人能行。</a:t>
            </a:r>
            <a:r>
              <a:rPr lang="en-US" altLang="en-US" sz="280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”</a:t>
            </a:r>
          </a:p>
          <a:p>
            <a:r>
              <a:rPr lang="en-US" altLang="en-US" sz="280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3 </a:t>
            </a:r>
            <a:r>
              <a:rPr lang="zh-CN" altLang="en-US" sz="280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耶稣回答说：</a:t>
            </a:r>
            <a:r>
              <a:rPr lang="en-US" altLang="en-US" sz="280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“</a:t>
            </a:r>
            <a:r>
              <a:rPr lang="zh-CN" altLang="en-US" sz="280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我实实在在地告诉你，</a:t>
            </a:r>
            <a:r>
              <a:rPr lang="zh-CN" altLang="en-US" sz="2800" b="1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人若不重生，就不能见　神的国。</a:t>
            </a:r>
            <a:r>
              <a:rPr lang="en-US" altLang="en-US" sz="280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”</a:t>
            </a:r>
          </a:p>
          <a:p>
            <a:r>
              <a:rPr lang="en-US" altLang="en-US" sz="280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4 </a:t>
            </a:r>
            <a:r>
              <a:rPr lang="zh-CN" altLang="en-US" sz="280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尼哥底母说：</a:t>
            </a:r>
            <a:r>
              <a:rPr lang="en-US" altLang="en-US" sz="280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“</a:t>
            </a:r>
            <a:r>
              <a:rPr lang="zh-CN" altLang="en-US" sz="280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人已经老了，如何能重生呢？岂能再进母腹生出来吗？</a:t>
            </a:r>
            <a:r>
              <a:rPr lang="en-US" altLang="en-US" sz="280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”</a:t>
            </a:r>
          </a:p>
          <a:p>
            <a:r>
              <a:rPr lang="en-US" altLang="en-US" sz="2800" b="1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5 </a:t>
            </a:r>
            <a:r>
              <a:rPr lang="zh-CN" altLang="en-US" sz="2800" b="1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耶稣说：</a:t>
            </a:r>
            <a:r>
              <a:rPr lang="en-US" altLang="en-US" sz="2800" b="1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“</a:t>
            </a:r>
            <a:r>
              <a:rPr lang="zh-CN" altLang="en-US" sz="2800" b="1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我实实在在地告诉你，人若不是从水和圣灵生的，就不能进　神的国。</a:t>
            </a:r>
          </a:p>
          <a:p>
            <a:r>
              <a:rPr lang="en-US" altLang="en-US" sz="2800" b="1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6 </a:t>
            </a:r>
            <a:r>
              <a:rPr lang="zh-CN" altLang="en-US" sz="2800" b="1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从肉身生的就是肉身；从灵生的就是灵。</a:t>
            </a:r>
            <a:endParaRPr lang="zh-CN" altLang="en-US" sz="2800">
              <a:solidFill>
                <a:schemeClr val="tx1"/>
              </a:solidFill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  <a:p>
            <a:r>
              <a:rPr lang="en-US" altLang="en-US" sz="280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7 </a:t>
            </a:r>
            <a:r>
              <a:rPr lang="zh-CN" altLang="en-US" sz="280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我说：</a:t>
            </a:r>
            <a:r>
              <a:rPr lang="en-US" altLang="en-US" sz="280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‘</a:t>
            </a:r>
            <a:r>
              <a:rPr lang="zh-CN" altLang="en-US" sz="280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你们必须重生</a:t>
            </a:r>
            <a:r>
              <a:rPr lang="en-US" altLang="en-US" sz="280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’</a:t>
            </a:r>
            <a:r>
              <a:rPr lang="zh-CN" altLang="en-US" sz="280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，你不要以为希奇。</a:t>
            </a:r>
          </a:p>
          <a:p>
            <a:r>
              <a:rPr lang="en-US" altLang="en-US" sz="280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8 </a:t>
            </a:r>
            <a:r>
              <a:rPr lang="zh-CN" altLang="en-US" sz="280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风随着意思吹，你听见风的响声，却不晓得从哪里来，往哪里去；凡从圣灵生的，也是如此。</a:t>
            </a:r>
            <a:r>
              <a:rPr lang="en-US" altLang="en-US" sz="280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”</a:t>
            </a:r>
          </a:p>
          <a:p>
            <a:pPr algn="r"/>
            <a:endParaRPr lang="en-US" altLang="en-US" sz="2800">
              <a:solidFill>
                <a:schemeClr val="tx1"/>
              </a:solidFill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43230" y="787400"/>
            <a:ext cx="11053445" cy="5499100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SimSun" panose="02010600030101010101" pitchFamily="2" charset="-122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469900" y="756920"/>
            <a:ext cx="10849610" cy="5775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fontAlgn="auto">
              <a:lnSpc>
                <a:spcPct val="120000"/>
              </a:lnSpc>
            </a:pPr>
            <a:r>
              <a:rPr lang="en-US" altLang="en-US" sz="280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9 </a:t>
            </a:r>
            <a:r>
              <a:rPr lang="zh-CN" altLang="en-US" sz="280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尼哥底母问他说：</a:t>
            </a:r>
            <a:r>
              <a:rPr lang="en-US" altLang="en-US" sz="280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“</a:t>
            </a:r>
            <a:r>
              <a:rPr lang="zh-CN" altLang="en-US" sz="280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怎能有这事呢？</a:t>
            </a:r>
            <a:r>
              <a:rPr lang="en-US" altLang="en-US" sz="280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”</a:t>
            </a:r>
          </a:p>
          <a:p>
            <a:pPr indent="0" fontAlgn="auto">
              <a:lnSpc>
                <a:spcPct val="120000"/>
              </a:lnSpc>
            </a:pPr>
            <a:r>
              <a:rPr lang="en-US" altLang="en-US" sz="280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10 </a:t>
            </a:r>
            <a:r>
              <a:rPr lang="zh-CN" altLang="en-US" sz="280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耶稣回答说：</a:t>
            </a:r>
            <a:r>
              <a:rPr lang="en-US" altLang="en-US" sz="280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“</a:t>
            </a:r>
            <a:r>
              <a:rPr lang="zh-CN" altLang="en-US" sz="280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你是以色列人的先生，还不明白这事吗？</a:t>
            </a:r>
          </a:p>
          <a:p>
            <a:pPr indent="0" fontAlgn="auto">
              <a:lnSpc>
                <a:spcPct val="120000"/>
              </a:lnSpc>
            </a:pPr>
            <a:r>
              <a:rPr lang="en-US" altLang="en-US" sz="280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11 </a:t>
            </a:r>
            <a:r>
              <a:rPr lang="zh-CN" altLang="en-US" sz="280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我实实在在地告诉你，我们所说的是我们知道的；我们所见证的是我们见过的；你们却不领受我们的见证。</a:t>
            </a:r>
          </a:p>
          <a:p>
            <a:pPr indent="0" fontAlgn="auto">
              <a:lnSpc>
                <a:spcPct val="120000"/>
              </a:lnSpc>
            </a:pPr>
            <a:r>
              <a:rPr lang="en-US" altLang="en-US" sz="280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12 </a:t>
            </a:r>
            <a:r>
              <a:rPr lang="zh-CN" altLang="en-US" sz="280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我对你们说地上的事，你们尚且不信，若说天上的事，如何能信呢？</a:t>
            </a:r>
          </a:p>
          <a:p>
            <a:pPr indent="0" fontAlgn="auto">
              <a:lnSpc>
                <a:spcPct val="120000"/>
              </a:lnSpc>
            </a:pPr>
            <a:r>
              <a:rPr lang="en-US" altLang="en-US" sz="280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13 </a:t>
            </a:r>
            <a:r>
              <a:rPr lang="zh-CN" altLang="en-US" sz="280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除了从天降下、仍旧在天的人子，没有人升过天。</a:t>
            </a:r>
            <a:r>
              <a:rPr lang="en-US" altLang="en-US" sz="280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14 </a:t>
            </a:r>
            <a:r>
              <a:rPr lang="zh-CN" altLang="en-US" sz="280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摩西在旷野怎样举蛇，人子也必照样被举起来，</a:t>
            </a:r>
            <a:r>
              <a:rPr lang="en-US" altLang="en-US" sz="280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15 </a:t>
            </a:r>
            <a:r>
              <a:rPr lang="zh-CN" altLang="en-US" sz="280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叫一切信他的都得永生。</a:t>
            </a:r>
            <a:r>
              <a:rPr lang="en-US" altLang="en-US" sz="280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16 </a:t>
            </a:r>
            <a:r>
              <a:rPr lang="zh-CN" altLang="en-US" sz="280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神爱世人，甚至将他的独生子赐给他们，</a:t>
            </a:r>
            <a:r>
              <a:rPr lang="zh-CN" altLang="en-US" sz="28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叫一切信他的，不至灭亡，反得永生。</a:t>
            </a:r>
          </a:p>
          <a:p>
            <a:pPr indent="0" algn="r" fontAlgn="auto">
              <a:lnSpc>
                <a:spcPct val="120000"/>
              </a:lnSpc>
            </a:pPr>
            <a:endParaRPr lang="en-US" altLang="en-US" sz="2800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891540" y="880110"/>
            <a:ext cx="109232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一、主耶稣向尼哥底母的启示</a:t>
            </a:r>
            <a:r>
              <a:rPr lang="en-US" altLang="zh-CN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—</a:t>
            </a:r>
            <a:r>
              <a:rPr lang="zh-CN" altLang="en-US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重生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1341120" y="1463675"/>
            <a:ext cx="6958330" cy="4615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一位教师</a:t>
            </a:r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犹太人的官</a:t>
            </a:r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一位老人</a:t>
            </a:r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一位君子</a:t>
            </a:r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一位真正寻求神的人</a:t>
            </a:r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非常谦卑</a:t>
            </a:r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CN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诚实人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1918970" y="1124585"/>
            <a:ext cx="94576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chemeClr val="bg1"/>
                </a:solidFill>
                <a:effectLst/>
              </a:rPr>
              <a:t>尼哥底母以耶稣为教师，想请教耶稣，如何改良自己！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1991360" y="1628775"/>
            <a:ext cx="963612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l" fontAlgn="auto">
              <a:lnSpc>
                <a:spcPct val="150000"/>
              </a:lnSpc>
            </a:pPr>
            <a:r>
              <a:rPr lang="zh-CN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主耶稣抓住机会，启示出人真正的需要，不是改良，</a:t>
            </a:r>
          </a:p>
          <a:p>
            <a:pPr indent="0" algn="l" fontAlgn="auto">
              <a:lnSpc>
                <a:spcPct val="150000"/>
              </a:lnSpc>
            </a:pPr>
            <a:r>
              <a:rPr lang="zh-CN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乃是要换一个生命，需要重生！</a:t>
            </a:r>
            <a:endParaRPr lang="en-CA" altLang="zh-CN" sz="28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2063115" y="3284855"/>
            <a:ext cx="9520555" cy="2676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l" eaLnBrk="1" fontAlgn="auto" latinLnBrk="0" hangingPunct="1">
              <a:lnSpc>
                <a:spcPct val="150000"/>
              </a:lnSpc>
              <a:buClrTx/>
              <a:buSzTx/>
              <a:buFontTx/>
            </a:pPr>
            <a:r>
              <a:rPr lang="zh-CN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尼哥底母就是人类的代表；</a:t>
            </a:r>
          </a:p>
          <a:p>
            <a:pPr marL="0" algn="l" eaLnBrk="1" fontAlgn="auto" latinLnBrk="0" hangingPunct="1">
              <a:lnSpc>
                <a:spcPct val="150000"/>
              </a:lnSpc>
              <a:buClrTx/>
              <a:buSzTx/>
              <a:buFontTx/>
            </a:pPr>
            <a:r>
              <a:rPr lang="zh-CN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尼哥底母的想法和情形，就是我们全人类的想法和情形；</a:t>
            </a:r>
          </a:p>
          <a:p>
            <a:pPr marL="0" algn="l" eaLnBrk="1" fontAlgn="auto" latinLnBrk="0" hangingPunct="1">
              <a:lnSpc>
                <a:spcPct val="150000"/>
              </a:lnSpc>
              <a:buClrTx/>
              <a:buSzTx/>
              <a:buFontTx/>
            </a:pPr>
            <a:r>
              <a:rPr lang="zh-CN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主要对尼哥底母所说的话，就是对我们所说的话；</a:t>
            </a:r>
          </a:p>
          <a:p>
            <a:pPr marL="0" algn="l" eaLnBrk="1" fontAlgn="auto" latinLnBrk="0" hangingPunct="1">
              <a:lnSpc>
                <a:spcPct val="150000"/>
              </a:lnSpc>
              <a:buClrTx/>
              <a:buSzTx/>
              <a:buFontTx/>
            </a:pPr>
            <a:r>
              <a:rPr lang="zh-CN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尼哥底母需要重生，我们更需要重生！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1497965" y="878205"/>
            <a:ext cx="75139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二、为什么需要重生</a:t>
            </a:r>
          </a:p>
        </p:txBody>
      </p:sp>
      <p:pic>
        <p:nvPicPr>
          <p:cNvPr id="9" name="Picture 8"/>
          <p:cNvPicPr/>
          <p:nvPr/>
        </p:nvPicPr>
        <p:blipFill>
          <a:blip r:embed="rId2"/>
          <a:stretch>
            <a:fillRect/>
          </a:stretch>
        </p:blipFill>
        <p:spPr>
          <a:xfrm>
            <a:off x="1703070" y="2385695"/>
            <a:ext cx="2955290" cy="261048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3"/>
          <a:stretch>
            <a:fillRect/>
          </a:stretch>
        </p:blipFill>
        <p:spPr>
          <a:xfrm>
            <a:off x="6456045" y="2348865"/>
            <a:ext cx="3874135" cy="2647315"/>
          </a:xfrm>
          <a:prstGeom prst="rect">
            <a:avLst/>
          </a:prstGeom>
        </p:spPr>
      </p:pic>
      <p:sp>
        <p:nvSpPr>
          <p:cNvPr id="11" name="Text Box 10"/>
          <p:cNvSpPr txBox="1"/>
          <p:nvPr/>
        </p:nvSpPr>
        <p:spPr>
          <a:xfrm>
            <a:off x="1991360" y="5229225"/>
            <a:ext cx="27863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chemeClr val="bg1"/>
                </a:solidFill>
                <a:effectLst/>
              </a:rPr>
              <a:t>鸟：会飞的生命</a:t>
            </a:r>
          </a:p>
        </p:txBody>
      </p:sp>
      <p:sp>
        <p:nvSpPr>
          <p:cNvPr id="12" name="Text Box 11"/>
          <p:cNvSpPr txBox="1"/>
          <p:nvPr/>
        </p:nvSpPr>
        <p:spPr>
          <a:xfrm>
            <a:off x="7031990" y="5229225"/>
            <a:ext cx="3188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鱼：在水中游的生命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518795" y="1453515"/>
            <a:ext cx="4222750" cy="319913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5725795" y="1572895"/>
            <a:ext cx="5269865" cy="3174365"/>
          </a:xfrm>
          <a:prstGeom prst="rect">
            <a:avLst/>
          </a:prstGeom>
        </p:spPr>
      </p:pic>
      <p:sp>
        <p:nvSpPr>
          <p:cNvPr id="9" name="Text Box 8"/>
          <p:cNvSpPr txBox="1"/>
          <p:nvPr/>
        </p:nvSpPr>
        <p:spPr>
          <a:xfrm>
            <a:off x="2011680" y="5112385"/>
            <a:ext cx="23152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爱干净的羊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7392035" y="5142865"/>
            <a:ext cx="34340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喜欢在泥里打滚的猪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868045" y="1304925"/>
            <a:ext cx="106413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人的生命是败坏的，是不能改变的，人想修改，改良是没有用的！</a:t>
            </a: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790575" y="2275840"/>
            <a:ext cx="2926715" cy="2306320"/>
          </a:xfrm>
          <a:prstGeom prst="rect">
            <a:avLst/>
          </a:prstGeom>
        </p:spPr>
      </p:pic>
      <p:sp>
        <p:nvSpPr>
          <p:cNvPr id="7" name="Text Box 6"/>
          <p:cNvSpPr txBox="1"/>
          <p:nvPr/>
        </p:nvSpPr>
        <p:spPr>
          <a:xfrm>
            <a:off x="1055370" y="4909185"/>
            <a:ext cx="17849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贪婪</a:t>
            </a:r>
          </a:p>
        </p:txBody>
      </p:sp>
      <p:pic>
        <p:nvPicPr>
          <p:cNvPr id="9" name="Picture 8"/>
          <p:cNvPicPr/>
          <p:nvPr/>
        </p:nvPicPr>
        <p:blipFill>
          <a:blip r:embed="rId3"/>
          <a:stretch>
            <a:fillRect/>
          </a:stretch>
        </p:blipFill>
        <p:spPr>
          <a:xfrm>
            <a:off x="4126230" y="2275840"/>
            <a:ext cx="2216785" cy="2305685"/>
          </a:xfrm>
          <a:prstGeom prst="rect">
            <a:avLst/>
          </a:prstGeom>
        </p:spPr>
      </p:pic>
      <p:sp>
        <p:nvSpPr>
          <p:cNvPr id="11" name="Text Box 10"/>
          <p:cNvSpPr txBox="1"/>
          <p:nvPr/>
        </p:nvSpPr>
        <p:spPr>
          <a:xfrm>
            <a:off x="4797425" y="4909185"/>
            <a:ext cx="14370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chemeClr val="bg1"/>
                </a:solidFill>
              </a:rPr>
              <a:t>发脾气</a:t>
            </a:r>
          </a:p>
        </p:txBody>
      </p:sp>
      <p:pic>
        <p:nvPicPr>
          <p:cNvPr id="12" name="Picture 11"/>
          <p:cNvPicPr/>
          <p:nvPr/>
        </p:nvPicPr>
        <p:blipFill>
          <a:blip r:embed="rId4"/>
          <a:stretch>
            <a:fillRect/>
          </a:stretch>
        </p:blipFill>
        <p:spPr>
          <a:xfrm>
            <a:off x="6751955" y="2343785"/>
            <a:ext cx="3604260" cy="2133600"/>
          </a:xfrm>
          <a:prstGeom prst="rect">
            <a:avLst/>
          </a:prstGeom>
        </p:spPr>
      </p:pic>
      <p:sp>
        <p:nvSpPr>
          <p:cNvPr id="13" name="Text Box 12"/>
          <p:cNvSpPr txBox="1"/>
          <p:nvPr/>
        </p:nvSpPr>
        <p:spPr>
          <a:xfrm>
            <a:off x="8192135" y="4899660"/>
            <a:ext cx="27393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chemeClr val="bg1"/>
                </a:solidFill>
              </a:rPr>
              <a:t>偷窃</a:t>
            </a:r>
          </a:p>
        </p:txBody>
      </p:sp>
      <p:sp>
        <p:nvSpPr>
          <p:cNvPr id="14" name="Text Box 13"/>
          <p:cNvSpPr txBox="1"/>
          <p:nvPr/>
        </p:nvSpPr>
        <p:spPr>
          <a:xfrm>
            <a:off x="479425" y="5476240"/>
            <a:ext cx="55270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各种犯罪的行为</a:t>
            </a:r>
            <a:r>
              <a:rPr lang="en-US" altLang="zh-CN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</a:t>
            </a:r>
          </a:p>
        </p:txBody>
      </p:sp>
      <p:sp>
        <p:nvSpPr>
          <p:cNvPr id="15" name="Text Box 14"/>
          <p:cNvSpPr txBox="1"/>
          <p:nvPr/>
        </p:nvSpPr>
        <p:spPr>
          <a:xfrm>
            <a:off x="4223385" y="6043295"/>
            <a:ext cx="42830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人心所想的不过是罪！！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836930" y="1454150"/>
            <a:ext cx="10517505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zh-CN" altLang="en-US" sz="32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罗马书</a:t>
            </a:r>
            <a:r>
              <a:rPr lang="en-US" altLang="en-US" sz="32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7:18</a:t>
            </a:r>
            <a:r>
              <a:rPr lang="en-US" altLang="en-US" sz="32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</a:p>
          <a:p>
            <a:pPr indent="0" fontAlgn="auto">
              <a:lnSpc>
                <a:spcPct val="150000"/>
              </a:lnSpc>
            </a:pPr>
            <a:endParaRPr lang="en-US" altLang="en-US" sz="320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l" fontAlgn="auto">
              <a:lnSpc>
                <a:spcPct val="150000"/>
              </a:lnSpc>
              <a:buClrTx/>
              <a:buSzTx/>
              <a:buFontTx/>
            </a:pPr>
            <a:r>
              <a:rPr lang="en-US" altLang="zh-CN" sz="320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   </a:t>
            </a:r>
            <a:r>
              <a:rPr lang="zh-CN" altLang="en-US" sz="32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我也知道，在我里头，就是我肉体之中，没有良善。因为，立志为善由得我，只是行出来由不得我。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2013 - 2022 主题">
  <a:themeElements>
    <a:clrScheme name="Office 2013 - 2022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主题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CDESIGNE</Template>
  <TotalTime>0</TotalTime>
  <Words>995</Words>
  <Application>Microsoft Office PowerPoint</Application>
  <PresentationFormat>宽屏</PresentationFormat>
  <Paragraphs>79</Paragraphs>
  <Slides>13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2" baseType="lpstr">
      <vt:lpstr>ＤＦ中太楷書体</vt:lpstr>
      <vt:lpstr>方正姚体</vt:lpstr>
      <vt:lpstr>华文新魏</vt:lpstr>
      <vt:lpstr>SimSun</vt:lpstr>
      <vt:lpstr>Arial</vt:lpstr>
      <vt:lpstr>Calibri</vt:lpstr>
      <vt:lpstr>Calibri Light</vt:lpstr>
      <vt:lpstr>Wingdings</vt:lpstr>
      <vt:lpstr>Office 2013 - 2022 主题</vt:lpstr>
      <vt:lpstr>重 生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Road in the countryside</dc:title>
  <dc:creator>www.powerpointstyles.com</dc:creator>
  <dc:description>Image credit to FreeDigitalPhotos.net</dc:description>
  <cp:lastModifiedBy>ChrisChen</cp:lastModifiedBy>
  <cp:revision>230</cp:revision>
  <dcterms:created xsi:type="dcterms:W3CDTF">2009-03-23T15:23:00Z</dcterms:created>
  <dcterms:modified xsi:type="dcterms:W3CDTF">2025-10-04T12:30:21Z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ACBFB1D8369B4F258E76364AC9F4BB42_13</vt:lpwstr>
  </property>
  <property fmtid="{D5CDD505-2E9C-101B-9397-08002B2CF9AE}" pid="3" name="KSOProductBuildVer">
    <vt:lpwstr>1033-12.2.0.22549</vt:lpwstr>
  </property>
  <property fmtid="{D5CDD505-2E9C-101B-9397-08002B2CF9AE}" pid="4" name="MSIP_Label_defa4170-0d19-0005-0004-bc88714345d2_Enabled">
    <vt:lpwstr>true</vt:lpwstr>
  </property>
  <property fmtid="{D5CDD505-2E9C-101B-9397-08002B2CF9AE}" pid="5" name="MSIP_Label_defa4170-0d19-0005-0004-bc88714345d2_SetDate">
    <vt:lpwstr>2025-08-02T22:15:37Z</vt:lpwstr>
  </property>
  <property fmtid="{D5CDD505-2E9C-101B-9397-08002B2CF9AE}" pid="6" name="MSIP_Label_defa4170-0d19-0005-0004-bc88714345d2_Method">
    <vt:lpwstr>Standard</vt:lpwstr>
  </property>
  <property fmtid="{D5CDD505-2E9C-101B-9397-08002B2CF9AE}" pid="7" name="MSIP_Label_defa4170-0d19-0005-0004-bc88714345d2_Name">
    <vt:lpwstr>defa4170-0d19-0005-0004-bc88714345d2</vt:lpwstr>
  </property>
  <property fmtid="{D5CDD505-2E9C-101B-9397-08002B2CF9AE}" pid="8" name="MSIP_Label_defa4170-0d19-0005-0004-bc88714345d2_SiteId">
    <vt:lpwstr>63cf91fa-9219-41a9-8a72-6ded99569cdb</vt:lpwstr>
  </property>
  <property fmtid="{D5CDD505-2E9C-101B-9397-08002B2CF9AE}" pid="9" name="MSIP_Label_defa4170-0d19-0005-0004-bc88714345d2_ActionId">
    <vt:lpwstr>3edde739-7f39-439c-ac8f-ae171860eb5d</vt:lpwstr>
  </property>
  <property fmtid="{D5CDD505-2E9C-101B-9397-08002B2CF9AE}" pid="10" name="MSIP_Label_defa4170-0d19-0005-0004-bc88714345d2_ContentBits">
    <vt:lpwstr>0</vt:lpwstr>
  </property>
  <property fmtid="{D5CDD505-2E9C-101B-9397-08002B2CF9AE}" pid="11" name="MSIP_Label_defa4170-0d19-0005-0004-bc88714345d2_Tag">
    <vt:lpwstr>10, 3, 0, 1</vt:lpwstr>
  </property>
</Properties>
</file>