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55" r:id="rId2"/>
    <p:sldId id="321" r:id="rId3"/>
    <p:sldId id="340" r:id="rId4"/>
    <p:sldId id="354" r:id="rId5"/>
    <p:sldId id="342" r:id="rId6"/>
    <p:sldId id="343" r:id="rId7"/>
    <p:sldId id="344" r:id="rId8"/>
    <p:sldId id="345" r:id="rId9"/>
    <p:sldId id="352" r:id="rId10"/>
    <p:sldId id="346" r:id="rId11"/>
    <p:sldId id="353" r:id="rId1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FF9FD"/>
    <a:srgbClr val="0C7CD2"/>
    <a:srgbClr val="FFCCFF"/>
    <a:srgbClr val="FF99FF"/>
    <a:srgbClr val="CCFFCC"/>
    <a:srgbClr val="99FF33"/>
    <a:srgbClr val="FFFF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DDEA6-FF03-48F8-94E2-270DF4FA0ED9}" v="805" dt="2025-10-03T20:36:34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1" autoAdjust="0"/>
    <p:restoredTop sz="94973" autoAdjust="0"/>
  </p:normalViewPr>
  <p:slideViewPr>
    <p:cSldViewPr>
      <p:cViewPr varScale="1">
        <p:scale>
          <a:sx n="85" d="100"/>
          <a:sy n="85" d="100"/>
        </p:scale>
        <p:origin x="121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Chen" userId="25ec79d8-cf81-4694-b4b2-1fc8cdb2e0a0" providerId="ADAL" clId="{B0EB45F9-194B-4B3B-ABD6-4FEF516E63BF}"/>
    <pc:docChg chg="undo custSel addSld delSld modSld sldOrd delMainMaster modMainMaster">
      <pc:chgData name="ChrisChen" userId="25ec79d8-cf81-4694-b4b2-1fc8cdb2e0a0" providerId="ADAL" clId="{B0EB45F9-194B-4B3B-ABD6-4FEF516E63BF}" dt="2025-10-03T20:36:34.997" v="1857" actId="20577"/>
      <pc:docMkLst>
        <pc:docMk/>
      </pc:docMkLst>
      <pc:sldChg chg="addSp delSp modSp del mod delAnim modAnim">
        <pc:chgData name="ChrisChen" userId="25ec79d8-cf81-4694-b4b2-1fc8cdb2e0a0" providerId="ADAL" clId="{B0EB45F9-194B-4B3B-ABD6-4FEF516E63BF}" dt="2025-10-03T19:47:20.006" v="1699" actId="47"/>
        <pc:sldMkLst>
          <pc:docMk/>
          <pc:sldMk cId="0" sldId="256"/>
        </pc:sldMkLst>
        <pc:spChg chg="del mod">
          <ac:chgData name="ChrisChen" userId="25ec79d8-cf81-4694-b4b2-1fc8cdb2e0a0" providerId="ADAL" clId="{B0EB45F9-194B-4B3B-ABD6-4FEF516E63BF}" dt="2025-10-03T19:41:24.504" v="1697" actId="478"/>
          <ac:spMkLst>
            <pc:docMk/>
            <pc:sldMk cId="0" sldId="256"/>
            <ac:spMk id="2" creationId="{7139F5B1-C860-513E-F2B9-37EDE83731C4}"/>
          </ac:spMkLst>
        </pc:spChg>
        <pc:spChg chg="del">
          <ac:chgData name="ChrisChen" userId="25ec79d8-cf81-4694-b4b2-1fc8cdb2e0a0" providerId="ADAL" clId="{B0EB45F9-194B-4B3B-ABD6-4FEF516E63BF}" dt="2025-10-03T19:41:18.815" v="1694" actId="478"/>
          <ac:spMkLst>
            <pc:docMk/>
            <pc:sldMk cId="0" sldId="256"/>
            <ac:spMk id="4" creationId="{00000000-0000-0000-0000-000000000000}"/>
          </ac:spMkLst>
        </pc:spChg>
        <pc:spChg chg="del mod">
          <ac:chgData name="ChrisChen" userId="25ec79d8-cf81-4694-b4b2-1fc8cdb2e0a0" providerId="ADAL" clId="{B0EB45F9-194B-4B3B-ABD6-4FEF516E63BF}" dt="2025-10-03T19:41:21.014" v="1695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ChrisChen" userId="25ec79d8-cf81-4694-b4b2-1fc8cdb2e0a0" providerId="ADAL" clId="{B0EB45F9-194B-4B3B-ABD6-4FEF516E63BF}" dt="2025-10-03T19:41:22.428" v="1696" actId="478"/>
          <ac:spMkLst>
            <pc:docMk/>
            <pc:sldMk cId="0" sldId="256"/>
            <ac:spMk id="6" creationId="{1F2B5513-D334-2FBE-CF90-DABABED8CF8F}"/>
          </ac:spMkLst>
        </pc:spChg>
        <pc:spChg chg="add del mod">
          <ac:chgData name="ChrisChen" userId="25ec79d8-cf81-4694-b4b2-1fc8cdb2e0a0" providerId="ADAL" clId="{B0EB45F9-194B-4B3B-ABD6-4FEF516E63BF}" dt="2025-10-03T19:41:27.062" v="1698" actId="478"/>
          <ac:spMkLst>
            <pc:docMk/>
            <pc:sldMk cId="0" sldId="256"/>
            <ac:spMk id="7" creationId="{6CD5166C-27D8-2B71-319B-7D43C722FF44}"/>
          </ac:spMkLst>
        </pc:spChg>
        <pc:picChg chg="del">
          <ac:chgData name="ChrisChen" userId="25ec79d8-cf81-4694-b4b2-1fc8cdb2e0a0" providerId="ADAL" clId="{B0EB45F9-194B-4B3B-ABD6-4FEF516E63BF}" dt="2025-10-03T19:41:17.874" v="1693" actId="478"/>
          <ac:picMkLst>
            <pc:docMk/>
            <pc:sldMk cId="0" sldId="256"/>
            <ac:picMk id="2050" creationId="{00000000-0000-0000-0000-000000000000}"/>
          </ac:picMkLst>
        </pc:picChg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262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287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294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295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296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299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0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1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2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3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4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5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8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09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0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1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2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4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5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6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7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8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19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20"/>
        </pc:sldMkLst>
      </pc:sldChg>
      <pc:sldChg chg="del">
        <pc:chgData name="ChrisChen" userId="25ec79d8-cf81-4694-b4b2-1fc8cdb2e0a0" providerId="ADAL" clId="{B0EB45F9-194B-4B3B-ABD6-4FEF516E63BF}" dt="2025-10-02T04:39:08.796" v="170" actId="2696"/>
        <pc:sldMkLst>
          <pc:docMk/>
          <pc:sldMk cId="0" sldId="321"/>
        </pc:sldMkLst>
      </pc:sldChg>
      <pc:sldChg chg="addSp delSp modSp add mod addAnim delAnim modAnim">
        <pc:chgData name="ChrisChen" userId="25ec79d8-cf81-4694-b4b2-1fc8cdb2e0a0" providerId="ADAL" clId="{B0EB45F9-194B-4B3B-ABD6-4FEF516E63BF}" dt="2025-10-03T01:41:41.235" v="1670" actId="21"/>
        <pc:sldMkLst>
          <pc:docMk/>
          <pc:sldMk cId="1757089386" sldId="321"/>
        </pc:sldMkLst>
        <pc:spChg chg="add del mod">
          <ac:chgData name="ChrisChen" userId="25ec79d8-cf81-4694-b4b2-1fc8cdb2e0a0" providerId="ADAL" clId="{B0EB45F9-194B-4B3B-ABD6-4FEF516E63BF}" dt="2025-10-03T01:41:41.235" v="1670" actId="21"/>
          <ac:spMkLst>
            <pc:docMk/>
            <pc:sldMk cId="1757089386" sldId="321"/>
            <ac:spMk id="2" creationId="{D675A53B-11E9-6FF5-F4F1-DC6A825F0263}"/>
          </ac:spMkLst>
        </pc:spChg>
        <pc:spChg chg="add del mod">
          <ac:chgData name="ChrisChen" userId="25ec79d8-cf81-4694-b4b2-1fc8cdb2e0a0" providerId="ADAL" clId="{B0EB45F9-194B-4B3B-ABD6-4FEF516E63BF}" dt="2025-10-03T01:41:41.235" v="1670" actId="21"/>
          <ac:spMkLst>
            <pc:docMk/>
            <pc:sldMk cId="1757089386" sldId="321"/>
            <ac:spMk id="3" creationId="{1E1B180C-1D8E-BF34-55BB-46AC54995097}"/>
          </ac:spMkLst>
        </pc:spChg>
        <pc:spChg chg="add del mod">
          <ac:chgData name="ChrisChen" userId="25ec79d8-cf81-4694-b4b2-1fc8cdb2e0a0" providerId="ADAL" clId="{B0EB45F9-194B-4B3B-ABD6-4FEF516E63BF}" dt="2025-10-03T01:41:41.235" v="1670" actId="21"/>
          <ac:spMkLst>
            <pc:docMk/>
            <pc:sldMk cId="1757089386" sldId="321"/>
            <ac:spMk id="6" creationId="{00000000-0000-0000-0000-000000000000}"/>
          </ac:spMkLst>
        </pc:spChg>
        <pc:spChg chg="mod">
          <ac:chgData name="ChrisChen" userId="25ec79d8-cf81-4694-b4b2-1fc8cdb2e0a0" providerId="ADAL" clId="{B0EB45F9-194B-4B3B-ABD6-4FEF516E63BF}" dt="2025-10-02T04:39:34.555" v="217" actId="1076"/>
          <ac:spMkLst>
            <pc:docMk/>
            <pc:sldMk cId="1757089386" sldId="321"/>
            <ac:spMk id="11" creationId="{00000000-0000-0000-0000-000000000000}"/>
          </ac:spMkLst>
        </pc:spChg>
        <pc:spChg chg="mod">
          <ac:chgData name="ChrisChen" userId="25ec79d8-cf81-4694-b4b2-1fc8cdb2e0a0" providerId="ADAL" clId="{B0EB45F9-194B-4B3B-ABD6-4FEF516E63BF}" dt="2025-10-03T00:54:56.412" v="1027" actId="20577"/>
          <ac:spMkLst>
            <pc:docMk/>
            <pc:sldMk cId="1757089386" sldId="321"/>
            <ac:spMk id="92164" creationId="{00000000-0000-0000-0000-000000000000}"/>
          </ac:spMkLst>
        </pc:spChg>
        <pc:picChg chg="add del mod ord">
          <ac:chgData name="ChrisChen" userId="25ec79d8-cf81-4694-b4b2-1fc8cdb2e0a0" providerId="ADAL" clId="{B0EB45F9-194B-4B3B-ABD6-4FEF516E63BF}" dt="2025-10-03T01:05:04.925" v="1116" actId="478"/>
          <ac:picMkLst>
            <pc:docMk/>
            <pc:sldMk cId="1757089386" sldId="321"/>
            <ac:picMk id="7" creationId="{FE43DB42-FE88-4ABD-7E4D-48CD22C2F077}"/>
          </ac:picMkLst>
        </pc:picChg>
      </pc:sldChg>
      <pc:sldChg chg="del">
        <pc:chgData name="ChrisChen" userId="25ec79d8-cf81-4694-b4b2-1fc8cdb2e0a0" providerId="ADAL" clId="{B0EB45F9-194B-4B3B-ABD6-4FEF516E63BF}" dt="2025-10-02T04:39:08.796" v="170" actId="2696"/>
        <pc:sldMkLst>
          <pc:docMk/>
          <pc:sldMk cId="0" sldId="322"/>
        </pc:sldMkLst>
      </pc:sldChg>
      <pc:sldChg chg="add del">
        <pc:chgData name="ChrisChen" userId="25ec79d8-cf81-4694-b4b2-1fc8cdb2e0a0" providerId="ADAL" clId="{B0EB45F9-194B-4B3B-ABD6-4FEF516E63BF}" dt="2025-10-03T00:10:13.165" v="443" actId="47"/>
        <pc:sldMkLst>
          <pc:docMk/>
          <pc:sldMk cId="1362231100" sldId="322"/>
        </pc:sldMkLst>
      </pc:sldChg>
      <pc:sldChg chg="del">
        <pc:chgData name="ChrisChen" userId="25ec79d8-cf81-4694-b4b2-1fc8cdb2e0a0" providerId="ADAL" clId="{B0EB45F9-194B-4B3B-ABD6-4FEF516E63BF}" dt="2025-10-02T04:39:08.796" v="170" actId="2696"/>
        <pc:sldMkLst>
          <pc:docMk/>
          <pc:sldMk cId="0" sldId="323"/>
        </pc:sldMkLst>
      </pc:sldChg>
      <pc:sldChg chg="add del">
        <pc:chgData name="ChrisChen" userId="25ec79d8-cf81-4694-b4b2-1fc8cdb2e0a0" providerId="ADAL" clId="{B0EB45F9-194B-4B3B-ABD6-4FEF516E63BF}" dt="2025-10-03T00:10:08.498" v="442" actId="47"/>
        <pc:sldMkLst>
          <pc:docMk/>
          <pc:sldMk cId="1112895854" sldId="323"/>
        </pc:sldMkLst>
      </pc:sldChg>
      <pc:sldChg chg="del">
        <pc:chgData name="ChrisChen" userId="25ec79d8-cf81-4694-b4b2-1fc8cdb2e0a0" providerId="ADAL" clId="{B0EB45F9-194B-4B3B-ABD6-4FEF516E63BF}" dt="2025-10-02T04:39:08.796" v="170" actId="2696"/>
        <pc:sldMkLst>
          <pc:docMk/>
          <pc:sldMk cId="0" sldId="325"/>
        </pc:sldMkLst>
      </pc:sldChg>
      <pc:sldChg chg="add del">
        <pc:chgData name="ChrisChen" userId="25ec79d8-cf81-4694-b4b2-1fc8cdb2e0a0" providerId="ADAL" clId="{B0EB45F9-194B-4B3B-ABD6-4FEF516E63BF}" dt="2025-10-02T04:49:00.147" v="340" actId="47"/>
        <pc:sldMkLst>
          <pc:docMk/>
          <pc:sldMk cId="44178117" sldId="325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26"/>
        </pc:sldMkLst>
      </pc:sldChg>
      <pc:sldChg chg="addSp delSp modSp del mod">
        <pc:chgData name="ChrisChen" userId="25ec79d8-cf81-4694-b4b2-1fc8cdb2e0a0" providerId="ADAL" clId="{B0EB45F9-194B-4B3B-ABD6-4FEF516E63BF}" dt="2025-10-02T04:37:53.188" v="134" actId="47"/>
        <pc:sldMkLst>
          <pc:docMk/>
          <pc:sldMk cId="0" sldId="329"/>
        </pc:sldMkLst>
        <pc:spChg chg="add mod">
          <ac:chgData name="ChrisChen" userId="25ec79d8-cf81-4694-b4b2-1fc8cdb2e0a0" providerId="ADAL" clId="{B0EB45F9-194B-4B3B-ABD6-4FEF516E63BF}" dt="2025-10-02T04:37:44.655" v="133" actId="207"/>
          <ac:spMkLst>
            <pc:docMk/>
            <pc:sldMk cId="0" sldId="329"/>
            <ac:spMk id="4" creationId="{5E6392F6-6FDF-050F-E75B-AAE803FF105C}"/>
          </ac:spMkLst>
        </pc:spChg>
        <pc:spChg chg="add mod">
          <ac:chgData name="ChrisChen" userId="25ec79d8-cf81-4694-b4b2-1fc8cdb2e0a0" providerId="ADAL" clId="{B0EB45F9-194B-4B3B-ABD6-4FEF516E63BF}" dt="2025-10-02T04:31:21.019" v="116" actId="2711"/>
          <ac:spMkLst>
            <pc:docMk/>
            <pc:sldMk cId="0" sldId="329"/>
            <ac:spMk id="16" creationId="{AE51F9EE-66F2-E6C9-A771-34C7DBF0BE42}"/>
          </ac:spMkLst>
        </pc:spChg>
        <pc:spChg chg="add mod ord">
          <ac:chgData name="ChrisChen" userId="25ec79d8-cf81-4694-b4b2-1fc8cdb2e0a0" providerId="ADAL" clId="{B0EB45F9-194B-4B3B-ABD6-4FEF516E63BF}" dt="2025-10-02T04:37:33.826" v="131" actId="171"/>
          <ac:spMkLst>
            <pc:docMk/>
            <pc:sldMk cId="0" sldId="329"/>
            <ac:spMk id="17" creationId="{47EE628F-FCD8-009F-E66D-36B55EC869F5}"/>
          </ac:spMkLst>
        </pc:spChg>
        <pc:picChg chg="add mod modCrop">
          <ac:chgData name="ChrisChen" userId="25ec79d8-cf81-4694-b4b2-1fc8cdb2e0a0" providerId="ADAL" clId="{B0EB45F9-194B-4B3B-ABD6-4FEF516E63BF}" dt="2025-10-02T04:36:20.090" v="122" actId="1076"/>
          <ac:picMkLst>
            <pc:docMk/>
            <pc:sldMk cId="0" sldId="329"/>
            <ac:picMk id="3" creationId="{F3E58504-6F32-0596-0484-BD767E0DF4B2}"/>
          </ac:picMkLst>
        </pc:picChg>
        <pc:cxnChg chg="add del">
          <ac:chgData name="ChrisChen" userId="25ec79d8-cf81-4694-b4b2-1fc8cdb2e0a0" providerId="ADAL" clId="{B0EB45F9-194B-4B3B-ABD6-4FEF516E63BF}" dt="2025-10-02T04:28:52.435" v="68" actId="11529"/>
          <ac:cxnSpMkLst>
            <pc:docMk/>
            <pc:sldMk cId="0" sldId="329"/>
            <ac:cxnSpMk id="9" creationId="{2BA42F76-3F21-8FDB-4762-98D1E44D9EFE}"/>
          </ac:cxnSpMkLst>
        </pc:cxnChg>
        <pc:cxnChg chg="add mod">
          <ac:chgData name="ChrisChen" userId="25ec79d8-cf81-4694-b4b2-1fc8cdb2e0a0" providerId="ADAL" clId="{B0EB45F9-194B-4B3B-ABD6-4FEF516E63BF}" dt="2025-10-02T04:29:51.897" v="77" actId="1035"/>
          <ac:cxnSpMkLst>
            <pc:docMk/>
            <pc:sldMk cId="0" sldId="329"/>
            <ac:cxnSpMk id="11" creationId="{20651729-D643-CD4E-7CC3-B6438812A749}"/>
          </ac:cxnSpMkLst>
        </pc:cxnChg>
        <pc:cxnChg chg="add mod">
          <ac:chgData name="ChrisChen" userId="25ec79d8-cf81-4694-b4b2-1fc8cdb2e0a0" providerId="ADAL" clId="{B0EB45F9-194B-4B3B-ABD6-4FEF516E63BF}" dt="2025-10-02T04:30:22.400" v="82" actId="14100"/>
          <ac:cxnSpMkLst>
            <pc:docMk/>
            <pc:sldMk cId="0" sldId="329"/>
            <ac:cxnSpMk id="12" creationId="{608D88CA-104D-8A5E-DA5B-DF6869DA2598}"/>
          </ac:cxnSpMkLst>
        </pc:cxnChg>
      </pc:sldChg>
      <pc:sldChg chg="del">
        <pc:chgData name="ChrisChen" userId="25ec79d8-cf81-4694-b4b2-1fc8cdb2e0a0" providerId="ADAL" clId="{B0EB45F9-194B-4B3B-ABD6-4FEF516E63BF}" dt="2025-10-02T04:37:53.987" v="135" actId="47"/>
        <pc:sldMkLst>
          <pc:docMk/>
          <pc:sldMk cId="0" sldId="330"/>
        </pc:sldMkLst>
      </pc:sldChg>
      <pc:sldChg chg="del">
        <pc:chgData name="ChrisChen" userId="25ec79d8-cf81-4694-b4b2-1fc8cdb2e0a0" providerId="ADAL" clId="{B0EB45F9-194B-4B3B-ABD6-4FEF516E63BF}" dt="2025-10-02T04:37:55.132" v="136" actId="47"/>
        <pc:sldMkLst>
          <pc:docMk/>
          <pc:sldMk cId="0" sldId="331"/>
        </pc:sldMkLst>
      </pc:sldChg>
      <pc:sldChg chg="modSp del mod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32"/>
        </pc:sldMkLst>
        <pc:spChg chg="mod">
          <ac:chgData name="ChrisChen" userId="25ec79d8-cf81-4694-b4b2-1fc8cdb2e0a0" providerId="ADAL" clId="{B0EB45F9-194B-4B3B-ABD6-4FEF516E63BF}" dt="2025-10-02T04:38:34.625" v="169" actId="1076"/>
          <ac:spMkLst>
            <pc:docMk/>
            <pc:sldMk cId="0" sldId="332"/>
            <ac:spMk id="6" creationId="{00000000-0000-0000-0000-000000000000}"/>
          </ac:spMkLst>
        </pc:spChg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33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34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35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36"/>
        </pc:sldMkLst>
      </pc:sldChg>
      <pc:sldChg chg="del">
        <pc:chgData name="ChrisChen" userId="25ec79d8-cf81-4694-b4b2-1fc8cdb2e0a0" providerId="ADAL" clId="{B0EB45F9-194B-4B3B-ABD6-4FEF516E63BF}" dt="2025-10-03T01:00:05.257" v="1048" actId="47"/>
        <pc:sldMkLst>
          <pc:docMk/>
          <pc:sldMk cId="0" sldId="339"/>
        </pc:sldMkLst>
      </pc:sldChg>
      <pc:sldChg chg="delSp modSp add mod setBg delAnim modAnim">
        <pc:chgData name="ChrisChen" userId="25ec79d8-cf81-4694-b4b2-1fc8cdb2e0a0" providerId="ADAL" clId="{B0EB45F9-194B-4B3B-ABD6-4FEF516E63BF}" dt="2025-10-03T01:41:56.835" v="1687" actId="20577"/>
        <pc:sldMkLst>
          <pc:docMk/>
          <pc:sldMk cId="3356508814" sldId="340"/>
        </pc:sldMkLst>
        <pc:spChg chg="del mod">
          <ac:chgData name="ChrisChen" userId="25ec79d8-cf81-4694-b4b2-1fc8cdb2e0a0" providerId="ADAL" clId="{B0EB45F9-194B-4B3B-ABD6-4FEF516E63BF}" dt="2025-10-03T00:07:26.929" v="412" actId="478"/>
          <ac:spMkLst>
            <pc:docMk/>
            <pc:sldMk cId="3356508814" sldId="340"/>
            <ac:spMk id="6" creationId="{900E513B-4178-132B-171B-7EB2C9CB0391}"/>
          </ac:spMkLst>
        </pc:spChg>
        <pc:spChg chg="mod">
          <ac:chgData name="ChrisChen" userId="25ec79d8-cf81-4694-b4b2-1fc8cdb2e0a0" providerId="ADAL" clId="{B0EB45F9-194B-4B3B-ABD6-4FEF516E63BF}" dt="2025-10-03T01:41:56.835" v="1687" actId="20577"/>
          <ac:spMkLst>
            <pc:docMk/>
            <pc:sldMk cId="3356508814" sldId="340"/>
            <ac:spMk id="92164" creationId="{E33B3812-4353-A4F0-F815-30A4DC777671}"/>
          </ac:spMkLst>
        </pc:spChg>
      </pc:sldChg>
      <pc:sldChg chg="addSp delSp modSp add del mod addAnim delAnim modAnim">
        <pc:chgData name="ChrisChen" userId="25ec79d8-cf81-4694-b4b2-1fc8cdb2e0a0" providerId="ADAL" clId="{B0EB45F9-194B-4B3B-ABD6-4FEF516E63BF}" dt="2025-10-03T01:28:48.365" v="1540" actId="47"/>
        <pc:sldMkLst>
          <pc:docMk/>
          <pc:sldMk cId="49849145" sldId="341"/>
        </pc:sldMkLst>
        <pc:spChg chg="add del mod">
          <ac:chgData name="ChrisChen" userId="25ec79d8-cf81-4694-b4b2-1fc8cdb2e0a0" providerId="ADAL" clId="{B0EB45F9-194B-4B3B-ABD6-4FEF516E63BF}" dt="2025-10-03T01:28:16.113" v="1533" actId="21"/>
          <ac:spMkLst>
            <pc:docMk/>
            <pc:sldMk cId="49849145" sldId="341"/>
            <ac:spMk id="2" creationId="{F4707248-1B42-5D3F-0BDD-FD8AA0578F51}"/>
          </ac:spMkLst>
        </pc:spChg>
        <pc:spChg chg="add del mod">
          <ac:chgData name="ChrisChen" userId="25ec79d8-cf81-4694-b4b2-1fc8cdb2e0a0" providerId="ADAL" clId="{B0EB45F9-194B-4B3B-ABD6-4FEF516E63BF}" dt="2025-10-03T01:28:16.113" v="1533" actId="21"/>
          <ac:spMkLst>
            <pc:docMk/>
            <pc:sldMk cId="49849145" sldId="341"/>
            <ac:spMk id="3" creationId="{E58FAEEF-D8FD-E77F-9648-F8FE5FCA083B}"/>
          </ac:spMkLst>
        </pc:spChg>
        <pc:spChg chg="add del mod">
          <ac:chgData name="ChrisChen" userId="25ec79d8-cf81-4694-b4b2-1fc8cdb2e0a0" providerId="ADAL" clId="{B0EB45F9-194B-4B3B-ABD6-4FEF516E63BF}" dt="2025-10-03T01:28:16.113" v="1533" actId="21"/>
          <ac:spMkLst>
            <pc:docMk/>
            <pc:sldMk cId="49849145" sldId="341"/>
            <ac:spMk id="5" creationId="{789234ED-9B3A-7DC6-F668-6A36F4EFE9AB}"/>
          </ac:spMkLst>
        </pc:spChg>
        <pc:spChg chg="add del mod">
          <ac:chgData name="ChrisChen" userId="25ec79d8-cf81-4694-b4b2-1fc8cdb2e0a0" providerId="ADAL" clId="{B0EB45F9-194B-4B3B-ABD6-4FEF516E63BF}" dt="2025-10-03T01:28:16.113" v="1533" actId="21"/>
          <ac:spMkLst>
            <pc:docMk/>
            <pc:sldMk cId="49849145" sldId="341"/>
            <ac:spMk id="6" creationId="{904574BD-4081-E541-E033-4BDA9232E31F}"/>
          </ac:spMkLst>
        </pc:spChg>
        <pc:spChg chg="add del mod">
          <ac:chgData name="ChrisChen" userId="25ec79d8-cf81-4694-b4b2-1fc8cdb2e0a0" providerId="ADAL" clId="{B0EB45F9-194B-4B3B-ABD6-4FEF516E63BF}" dt="2025-10-03T01:28:16.113" v="1533" actId="21"/>
          <ac:spMkLst>
            <pc:docMk/>
            <pc:sldMk cId="49849145" sldId="341"/>
            <ac:spMk id="7" creationId="{DD52FE5E-3FA1-6A28-9FA3-7181BFEF4BBE}"/>
          </ac:spMkLst>
        </pc:spChg>
        <pc:spChg chg="mod">
          <ac:chgData name="ChrisChen" userId="25ec79d8-cf81-4694-b4b2-1fc8cdb2e0a0" providerId="ADAL" clId="{B0EB45F9-194B-4B3B-ABD6-4FEF516E63BF}" dt="2025-10-02T04:42:12.406" v="273"/>
          <ac:spMkLst>
            <pc:docMk/>
            <pc:sldMk cId="49849145" sldId="341"/>
            <ac:spMk id="11" creationId="{058FCE2E-30FF-0E4D-38F3-A3BCA6E766BE}"/>
          </ac:spMkLst>
        </pc:spChg>
        <pc:spChg chg="mod">
          <ac:chgData name="ChrisChen" userId="25ec79d8-cf81-4694-b4b2-1fc8cdb2e0a0" providerId="ADAL" clId="{B0EB45F9-194B-4B3B-ABD6-4FEF516E63BF}" dt="2025-10-03T01:24:51.223" v="1477"/>
          <ac:spMkLst>
            <pc:docMk/>
            <pc:sldMk cId="49849145" sldId="341"/>
            <ac:spMk id="92164" creationId="{31F78ED3-FAB5-7EC2-C612-0A2DC2A168C9}"/>
          </ac:spMkLst>
        </pc:spChg>
      </pc:sldChg>
      <pc:sldChg chg="delSp modSp add mod delAnim modAnim">
        <pc:chgData name="ChrisChen" userId="25ec79d8-cf81-4694-b4b2-1fc8cdb2e0a0" providerId="ADAL" clId="{B0EB45F9-194B-4B3B-ABD6-4FEF516E63BF}" dt="2025-10-03T20:36:34.997" v="1857" actId="20577"/>
        <pc:sldMkLst>
          <pc:docMk/>
          <pc:sldMk cId="2199887822" sldId="342"/>
        </pc:sldMkLst>
        <pc:spChg chg="del mod">
          <ac:chgData name="ChrisChen" userId="25ec79d8-cf81-4694-b4b2-1fc8cdb2e0a0" providerId="ADAL" clId="{B0EB45F9-194B-4B3B-ABD6-4FEF516E63BF}" dt="2025-10-03T00:39:28.890" v="803" actId="478"/>
          <ac:spMkLst>
            <pc:docMk/>
            <pc:sldMk cId="2199887822" sldId="342"/>
            <ac:spMk id="6" creationId="{F4167B42-A1B9-594C-FCB5-9FFA4B777861}"/>
          </ac:spMkLst>
        </pc:spChg>
        <pc:spChg chg="mod">
          <ac:chgData name="ChrisChen" userId="25ec79d8-cf81-4694-b4b2-1fc8cdb2e0a0" providerId="ADAL" clId="{B0EB45F9-194B-4B3B-ABD6-4FEF516E63BF}" dt="2025-10-03T20:36:34.997" v="1857" actId="20577"/>
          <ac:spMkLst>
            <pc:docMk/>
            <pc:sldMk cId="2199887822" sldId="342"/>
            <ac:spMk id="92164" creationId="{FD3557B3-EA2F-8C56-CB03-A0C197E2DFAF}"/>
          </ac:spMkLst>
        </pc:spChg>
      </pc:sldChg>
      <pc:sldChg chg="addSp delSp modSp add mod delAnim modAnim">
        <pc:chgData name="ChrisChen" userId="25ec79d8-cf81-4694-b4b2-1fc8cdb2e0a0" providerId="ADAL" clId="{B0EB45F9-194B-4B3B-ABD6-4FEF516E63BF}" dt="2025-10-03T01:39:42.766" v="1647"/>
        <pc:sldMkLst>
          <pc:docMk/>
          <pc:sldMk cId="801187248" sldId="343"/>
        </pc:sldMkLst>
        <pc:spChg chg="add mod">
          <ac:chgData name="ChrisChen" userId="25ec79d8-cf81-4694-b4b2-1fc8cdb2e0a0" providerId="ADAL" clId="{B0EB45F9-194B-4B3B-ABD6-4FEF516E63BF}" dt="2025-10-03T01:15:18.340" v="1379" actId="1076"/>
          <ac:spMkLst>
            <pc:docMk/>
            <pc:sldMk cId="801187248" sldId="343"/>
            <ac:spMk id="2" creationId="{8E9593D1-7906-9529-323D-BB34D7A7A98B}"/>
          </ac:spMkLst>
        </pc:spChg>
        <pc:spChg chg="add mod">
          <ac:chgData name="ChrisChen" userId="25ec79d8-cf81-4694-b4b2-1fc8cdb2e0a0" providerId="ADAL" clId="{B0EB45F9-194B-4B3B-ABD6-4FEF516E63BF}" dt="2025-10-03T01:15:15.511" v="1378" actId="14100"/>
          <ac:spMkLst>
            <pc:docMk/>
            <pc:sldMk cId="801187248" sldId="343"/>
            <ac:spMk id="3" creationId="{00CE1E9B-C93A-A430-8F89-62E875018591}"/>
          </ac:spMkLst>
        </pc:spChg>
        <pc:spChg chg="del mod">
          <ac:chgData name="ChrisChen" userId="25ec79d8-cf81-4694-b4b2-1fc8cdb2e0a0" providerId="ADAL" clId="{B0EB45F9-194B-4B3B-ABD6-4FEF516E63BF}" dt="2025-10-03T01:13:52.280" v="1358" actId="21"/>
          <ac:spMkLst>
            <pc:docMk/>
            <pc:sldMk cId="801187248" sldId="343"/>
            <ac:spMk id="6" creationId="{8E9593D1-7906-9529-323D-BB34D7A7A98B}"/>
          </ac:spMkLst>
        </pc:spChg>
        <pc:spChg chg="mod">
          <ac:chgData name="ChrisChen" userId="25ec79d8-cf81-4694-b4b2-1fc8cdb2e0a0" providerId="ADAL" clId="{B0EB45F9-194B-4B3B-ABD6-4FEF516E63BF}" dt="2025-10-02T04:43:52.125" v="290"/>
          <ac:spMkLst>
            <pc:docMk/>
            <pc:sldMk cId="801187248" sldId="343"/>
            <ac:spMk id="11" creationId="{8159AC45-F9D9-9DAC-66A7-8EACA665F8DC}"/>
          </ac:spMkLst>
        </pc:spChg>
        <pc:spChg chg="mod">
          <ac:chgData name="ChrisChen" userId="25ec79d8-cf81-4694-b4b2-1fc8cdb2e0a0" providerId="ADAL" clId="{B0EB45F9-194B-4B3B-ABD6-4FEF516E63BF}" dt="2025-10-03T01:39:33.525" v="1644" actId="20577"/>
          <ac:spMkLst>
            <pc:docMk/>
            <pc:sldMk cId="801187248" sldId="343"/>
            <ac:spMk id="92164" creationId="{AC0C2AB1-F132-E011-0BEA-CF404CF86518}"/>
          </ac:spMkLst>
        </pc:spChg>
      </pc:sldChg>
      <pc:sldChg chg="delSp modSp add mod delAnim modAnim">
        <pc:chgData name="ChrisChen" userId="25ec79d8-cf81-4694-b4b2-1fc8cdb2e0a0" providerId="ADAL" clId="{B0EB45F9-194B-4B3B-ABD6-4FEF516E63BF}" dt="2025-10-03T01:40:05.224" v="1651"/>
        <pc:sldMkLst>
          <pc:docMk/>
          <pc:sldMk cId="2315181123" sldId="344"/>
        </pc:sldMkLst>
        <pc:spChg chg="del mod">
          <ac:chgData name="ChrisChen" userId="25ec79d8-cf81-4694-b4b2-1fc8cdb2e0a0" providerId="ADAL" clId="{B0EB45F9-194B-4B3B-ABD6-4FEF516E63BF}" dt="2025-10-03T01:12:10.931" v="1337" actId="478"/>
          <ac:spMkLst>
            <pc:docMk/>
            <pc:sldMk cId="2315181123" sldId="344"/>
            <ac:spMk id="6" creationId="{5C3E99B1-CBE0-954E-72DC-C635258BEFBF}"/>
          </ac:spMkLst>
        </pc:spChg>
        <pc:spChg chg="mod">
          <ac:chgData name="ChrisChen" userId="25ec79d8-cf81-4694-b4b2-1fc8cdb2e0a0" providerId="ADAL" clId="{B0EB45F9-194B-4B3B-ABD6-4FEF516E63BF}" dt="2025-10-03T01:38:32.639" v="1624" actId="2711"/>
          <ac:spMkLst>
            <pc:docMk/>
            <pc:sldMk cId="2315181123" sldId="344"/>
            <ac:spMk id="92164" creationId="{F9BCFE86-9194-907E-E2F0-C48F648C2257}"/>
          </ac:spMkLst>
        </pc:spChg>
      </pc:sldChg>
      <pc:sldChg chg="addSp delSp modSp add mod delAnim modAnim">
        <pc:chgData name="ChrisChen" userId="25ec79d8-cf81-4694-b4b2-1fc8cdb2e0a0" providerId="ADAL" clId="{B0EB45F9-194B-4B3B-ABD6-4FEF516E63BF}" dt="2025-10-03T01:40:41.858" v="1664"/>
        <pc:sldMkLst>
          <pc:docMk/>
          <pc:sldMk cId="3049102928" sldId="345"/>
        </pc:sldMkLst>
        <pc:spChg chg="add mod">
          <ac:chgData name="ChrisChen" userId="25ec79d8-cf81-4694-b4b2-1fc8cdb2e0a0" providerId="ADAL" clId="{B0EB45F9-194B-4B3B-ABD6-4FEF516E63BF}" dt="2025-10-03T01:12:04.490" v="1336" actId="1076"/>
          <ac:spMkLst>
            <pc:docMk/>
            <pc:sldMk cId="3049102928" sldId="345"/>
            <ac:spMk id="5" creationId="{8608D681-47E4-4C4E-0E3C-EC75D0F83A10}"/>
          </ac:spMkLst>
        </pc:spChg>
        <pc:spChg chg="del mod">
          <ac:chgData name="ChrisChen" userId="25ec79d8-cf81-4694-b4b2-1fc8cdb2e0a0" providerId="ADAL" clId="{B0EB45F9-194B-4B3B-ABD6-4FEF516E63BF}" dt="2025-10-03T00:46:16.468" v="887" actId="478"/>
          <ac:spMkLst>
            <pc:docMk/>
            <pc:sldMk cId="3049102928" sldId="345"/>
            <ac:spMk id="6" creationId="{B6720BD8-6F74-B36D-6382-EAC636644002}"/>
          </ac:spMkLst>
        </pc:spChg>
        <pc:spChg chg="mod">
          <ac:chgData name="ChrisChen" userId="25ec79d8-cf81-4694-b4b2-1fc8cdb2e0a0" providerId="ADAL" clId="{B0EB45F9-194B-4B3B-ABD6-4FEF516E63BF}" dt="2025-10-02T04:46:13.668" v="321"/>
          <ac:spMkLst>
            <pc:docMk/>
            <pc:sldMk cId="3049102928" sldId="345"/>
            <ac:spMk id="11" creationId="{822B697B-0540-3E34-6A48-A5D6982B1B0E}"/>
          </ac:spMkLst>
        </pc:spChg>
        <pc:spChg chg="mod">
          <ac:chgData name="ChrisChen" userId="25ec79d8-cf81-4694-b4b2-1fc8cdb2e0a0" providerId="ADAL" clId="{B0EB45F9-194B-4B3B-ABD6-4FEF516E63BF}" dt="2025-10-03T01:40:22.188" v="1655" actId="1076"/>
          <ac:spMkLst>
            <pc:docMk/>
            <pc:sldMk cId="3049102928" sldId="345"/>
            <ac:spMk id="92164" creationId="{36C90B8D-C2D1-F9D3-4D30-571E6FF1CCEA}"/>
          </ac:spMkLst>
        </pc:spChg>
        <pc:picChg chg="add del">
          <ac:chgData name="ChrisChen" userId="25ec79d8-cf81-4694-b4b2-1fc8cdb2e0a0" providerId="ADAL" clId="{B0EB45F9-194B-4B3B-ABD6-4FEF516E63BF}" dt="2025-10-02T04:46:24.492" v="323" actId="22"/>
          <ac:picMkLst>
            <pc:docMk/>
            <pc:sldMk cId="3049102928" sldId="345"/>
            <ac:picMk id="3" creationId="{7FC36FBF-6941-D232-7542-D083666339FE}"/>
          </ac:picMkLst>
        </pc:picChg>
      </pc:sldChg>
      <pc:sldChg chg="delSp modSp add mod delAnim modAnim">
        <pc:chgData name="ChrisChen" userId="25ec79d8-cf81-4694-b4b2-1fc8cdb2e0a0" providerId="ADAL" clId="{B0EB45F9-194B-4B3B-ABD6-4FEF516E63BF}" dt="2025-10-03T01:40:55.916" v="1666"/>
        <pc:sldMkLst>
          <pc:docMk/>
          <pc:sldMk cId="117852038" sldId="346"/>
        </pc:sldMkLst>
        <pc:spChg chg="del mod">
          <ac:chgData name="ChrisChen" userId="25ec79d8-cf81-4694-b4b2-1fc8cdb2e0a0" providerId="ADAL" clId="{B0EB45F9-194B-4B3B-ABD6-4FEF516E63BF}" dt="2025-10-03T00:47:01.166" v="931" actId="478"/>
          <ac:spMkLst>
            <pc:docMk/>
            <pc:sldMk cId="117852038" sldId="346"/>
            <ac:spMk id="6" creationId="{93426FDA-7860-EF4A-0B21-36D54ECE393A}"/>
          </ac:spMkLst>
        </pc:spChg>
        <pc:spChg chg="mod">
          <ac:chgData name="ChrisChen" userId="25ec79d8-cf81-4694-b4b2-1fc8cdb2e0a0" providerId="ADAL" clId="{B0EB45F9-194B-4B3B-ABD6-4FEF516E63BF}" dt="2025-10-03T01:38:49.883" v="1626" actId="2711"/>
          <ac:spMkLst>
            <pc:docMk/>
            <pc:sldMk cId="117852038" sldId="346"/>
            <ac:spMk id="92164" creationId="{158114CE-02EE-F5CD-24C3-8F43E5A0BB1F}"/>
          </ac:spMkLst>
        </pc:spChg>
      </pc:sldChg>
      <pc:sldChg chg="new del">
        <pc:chgData name="ChrisChen" userId="25ec79d8-cf81-4694-b4b2-1fc8cdb2e0a0" providerId="ADAL" clId="{B0EB45F9-194B-4B3B-ABD6-4FEF516E63BF}" dt="2025-10-03T01:05:11.987" v="1117" actId="47"/>
        <pc:sldMkLst>
          <pc:docMk/>
          <pc:sldMk cId="3949668914" sldId="347"/>
        </pc:sldMkLst>
      </pc:sldChg>
      <pc:sldChg chg="new del">
        <pc:chgData name="ChrisChen" userId="25ec79d8-cf81-4694-b4b2-1fc8cdb2e0a0" providerId="ADAL" clId="{B0EB45F9-194B-4B3B-ABD6-4FEF516E63BF}" dt="2025-10-03T01:05:11.987" v="1117" actId="47"/>
        <pc:sldMkLst>
          <pc:docMk/>
          <pc:sldMk cId="1027587110" sldId="348"/>
        </pc:sldMkLst>
      </pc:sldChg>
      <pc:sldChg chg="new del">
        <pc:chgData name="ChrisChen" userId="25ec79d8-cf81-4694-b4b2-1fc8cdb2e0a0" providerId="ADAL" clId="{B0EB45F9-194B-4B3B-ABD6-4FEF516E63BF}" dt="2025-10-03T01:05:11.987" v="1117" actId="47"/>
        <pc:sldMkLst>
          <pc:docMk/>
          <pc:sldMk cId="1349622701" sldId="349"/>
        </pc:sldMkLst>
      </pc:sldChg>
      <pc:sldChg chg="new del">
        <pc:chgData name="ChrisChen" userId="25ec79d8-cf81-4694-b4b2-1fc8cdb2e0a0" providerId="ADAL" clId="{B0EB45F9-194B-4B3B-ABD6-4FEF516E63BF}" dt="2025-10-03T01:05:11.987" v="1117" actId="47"/>
        <pc:sldMkLst>
          <pc:docMk/>
          <pc:sldMk cId="2797685809" sldId="350"/>
        </pc:sldMkLst>
      </pc:sldChg>
      <pc:sldChg chg="new del">
        <pc:chgData name="ChrisChen" userId="25ec79d8-cf81-4694-b4b2-1fc8cdb2e0a0" providerId="ADAL" clId="{B0EB45F9-194B-4B3B-ABD6-4FEF516E63BF}" dt="2025-10-03T01:05:11.987" v="1117" actId="47"/>
        <pc:sldMkLst>
          <pc:docMk/>
          <pc:sldMk cId="1195067364" sldId="351"/>
        </pc:sldMkLst>
      </pc:sldChg>
      <pc:sldChg chg="modSp add mod ord modAnim">
        <pc:chgData name="ChrisChen" userId="25ec79d8-cf81-4694-b4b2-1fc8cdb2e0a0" providerId="ADAL" clId="{B0EB45F9-194B-4B3B-ABD6-4FEF516E63BF}" dt="2025-10-03T01:40:51.092" v="1665"/>
        <pc:sldMkLst>
          <pc:docMk/>
          <pc:sldMk cId="1747763785" sldId="352"/>
        </pc:sldMkLst>
        <pc:spChg chg="mod">
          <ac:chgData name="ChrisChen" userId="25ec79d8-cf81-4694-b4b2-1fc8cdb2e0a0" providerId="ADAL" clId="{B0EB45F9-194B-4B3B-ABD6-4FEF516E63BF}" dt="2025-10-03T01:38:40.367" v="1625" actId="2711"/>
          <ac:spMkLst>
            <pc:docMk/>
            <pc:sldMk cId="1747763785" sldId="352"/>
            <ac:spMk id="92164" creationId="{C9A16624-D469-B132-D172-3FFA14DBB5B7}"/>
          </ac:spMkLst>
        </pc:spChg>
      </pc:sldChg>
      <pc:sldChg chg="modSp add mod">
        <pc:chgData name="ChrisChen" userId="25ec79d8-cf81-4694-b4b2-1fc8cdb2e0a0" providerId="ADAL" clId="{B0EB45F9-194B-4B3B-ABD6-4FEF516E63BF}" dt="2025-10-03T01:09:58.991" v="1320" actId="1076"/>
        <pc:sldMkLst>
          <pc:docMk/>
          <pc:sldMk cId="513032031" sldId="353"/>
        </pc:sldMkLst>
        <pc:spChg chg="mod">
          <ac:chgData name="ChrisChen" userId="25ec79d8-cf81-4694-b4b2-1fc8cdb2e0a0" providerId="ADAL" clId="{B0EB45F9-194B-4B3B-ABD6-4FEF516E63BF}" dt="2025-10-03T00:58:00.454" v="1039"/>
          <ac:spMkLst>
            <pc:docMk/>
            <pc:sldMk cId="513032031" sldId="353"/>
            <ac:spMk id="11" creationId="{4EF89FC8-4F0C-8E42-7339-CDA99CC6F53F}"/>
          </ac:spMkLst>
        </pc:spChg>
        <pc:spChg chg="mod">
          <ac:chgData name="ChrisChen" userId="25ec79d8-cf81-4694-b4b2-1fc8cdb2e0a0" providerId="ADAL" clId="{B0EB45F9-194B-4B3B-ABD6-4FEF516E63BF}" dt="2025-10-03T01:09:58.991" v="1320" actId="1076"/>
          <ac:spMkLst>
            <pc:docMk/>
            <pc:sldMk cId="513032031" sldId="353"/>
            <ac:spMk id="92164" creationId="{DACD58C6-DB78-E0F2-B732-6B0BF35DAE96}"/>
          </ac:spMkLst>
        </pc:spChg>
      </pc:sldChg>
      <pc:sldChg chg="addSp delSp modSp add mod delAnim modAnim">
        <pc:chgData name="ChrisChen" userId="25ec79d8-cf81-4694-b4b2-1fc8cdb2e0a0" providerId="ADAL" clId="{B0EB45F9-194B-4B3B-ABD6-4FEF516E63BF}" dt="2025-10-03T01:36:56.940" v="1615"/>
        <pc:sldMkLst>
          <pc:docMk/>
          <pc:sldMk cId="2050935466" sldId="354"/>
        </pc:sldMkLst>
        <pc:spChg chg="del">
          <ac:chgData name="ChrisChen" userId="25ec79d8-cf81-4694-b4b2-1fc8cdb2e0a0" providerId="ADAL" clId="{B0EB45F9-194B-4B3B-ABD6-4FEF516E63BF}" dt="2025-10-03T01:25:14.375" v="1479" actId="21"/>
          <ac:spMkLst>
            <pc:docMk/>
            <pc:sldMk cId="2050935466" sldId="354"/>
            <ac:spMk id="2" creationId="{2340A632-3048-7DB1-4637-DBF6699110B0}"/>
          </ac:spMkLst>
        </pc:spChg>
        <pc:spChg chg="del">
          <ac:chgData name="ChrisChen" userId="25ec79d8-cf81-4694-b4b2-1fc8cdb2e0a0" providerId="ADAL" clId="{B0EB45F9-194B-4B3B-ABD6-4FEF516E63BF}" dt="2025-10-03T01:25:14.375" v="1479" actId="21"/>
          <ac:spMkLst>
            <pc:docMk/>
            <pc:sldMk cId="2050935466" sldId="354"/>
            <ac:spMk id="3" creationId="{CF649BD2-3AC9-6512-0D1E-DD76E6234F98}"/>
          </ac:spMkLst>
        </pc:spChg>
        <pc:spChg chg="del">
          <ac:chgData name="ChrisChen" userId="25ec79d8-cf81-4694-b4b2-1fc8cdb2e0a0" providerId="ADAL" clId="{B0EB45F9-194B-4B3B-ABD6-4FEF516E63BF}" dt="2025-10-03T01:25:14.375" v="1479" actId="21"/>
          <ac:spMkLst>
            <pc:docMk/>
            <pc:sldMk cId="2050935466" sldId="354"/>
            <ac:spMk id="5" creationId="{704632CE-0D6D-F578-8CB7-7814CC9FA05E}"/>
          </ac:spMkLst>
        </pc:spChg>
        <pc:spChg chg="del">
          <ac:chgData name="ChrisChen" userId="25ec79d8-cf81-4694-b4b2-1fc8cdb2e0a0" providerId="ADAL" clId="{B0EB45F9-194B-4B3B-ABD6-4FEF516E63BF}" dt="2025-10-03T01:27:01.160" v="1514" actId="478"/>
          <ac:spMkLst>
            <pc:docMk/>
            <pc:sldMk cId="2050935466" sldId="354"/>
            <ac:spMk id="6" creationId="{56423DE1-F2B9-6BB9-4020-CA82CC9A095F}"/>
          </ac:spMkLst>
        </pc:spChg>
        <pc:spChg chg="del">
          <ac:chgData name="ChrisChen" userId="25ec79d8-cf81-4694-b4b2-1fc8cdb2e0a0" providerId="ADAL" clId="{B0EB45F9-194B-4B3B-ABD6-4FEF516E63BF}" dt="2025-10-03T01:25:14.375" v="1479" actId="21"/>
          <ac:spMkLst>
            <pc:docMk/>
            <pc:sldMk cId="2050935466" sldId="354"/>
            <ac:spMk id="7" creationId="{78B11FD0-8285-B7E7-CBB5-F47AF9CFE69E}"/>
          </ac:spMkLst>
        </pc:spChg>
        <pc:spChg chg="add mod">
          <ac:chgData name="ChrisChen" userId="25ec79d8-cf81-4694-b4b2-1fc8cdb2e0a0" providerId="ADAL" clId="{B0EB45F9-194B-4B3B-ABD6-4FEF516E63BF}" dt="2025-10-03T01:25:42.360" v="1488"/>
          <ac:spMkLst>
            <pc:docMk/>
            <pc:sldMk cId="2050935466" sldId="354"/>
            <ac:spMk id="8" creationId="{2340A632-3048-7DB1-4637-DBF6699110B0}"/>
          </ac:spMkLst>
        </pc:spChg>
        <pc:spChg chg="add mod">
          <ac:chgData name="ChrisChen" userId="25ec79d8-cf81-4694-b4b2-1fc8cdb2e0a0" providerId="ADAL" clId="{B0EB45F9-194B-4B3B-ABD6-4FEF516E63BF}" dt="2025-10-03T01:25:42.360" v="1488"/>
          <ac:spMkLst>
            <pc:docMk/>
            <pc:sldMk cId="2050935466" sldId="354"/>
            <ac:spMk id="9" creationId="{CF649BD2-3AC9-6512-0D1E-DD76E6234F98}"/>
          </ac:spMkLst>
        </pc:spChg>
        <pc:spChg chg="add mod">
          <ac:chgData name="ChrisChen" userId="25ec79d8-cf81-4694-b4b2-1fc8cdb2e0a0" providerId="ADAL" clId="{B0EB45F9-194B-4B3B-ABD6-4FEF516E63BF}" dt="2025-10-03T01:25:42.360" v="1488"/>
          <ac:spMkLst>
            <pc:docMk/>
            <pc:sldMk cId="2050935466" sldId="354"/>
            <ac:spMk id="10" creationId="{704632CE-0D6D-F578-8CB7-7814CC9FA05E}"/>
          </ac:spMkLst>
        </pc:spChg>
        <pc:spChg chg="add mod">
          <ac:chgData name="ChrisChen" userId="25ec79d8-cf81-4694-b4b2-1fc8cdb2e0a0" providerId="ADAL" clId="{B0EB45F9-194B-4B3B-ABD6-4FEF516E63BF}" dt="2025-10-03T01:25:42.360" v="1488"/>
          <ac:spMkLst>
            <pc:docMk/>
            <pc:sldMk cId="2050935466" sldId="354"/>
            <ac:spMk id="12" creationId="{78B11FD0-8285-B7E7-CBB5-F47AF9CFE69E}"/>
          </ac:spMkLst>
        </pc:spChg>
        <pc:spChg chg="add mod">
          <ac:chgData name="ChrisChen" userId="25ec79d8-cf81-4694-b4b2-1fc8cdb2e0a0" providerId="ADAL" clId="{B0EB45F9-194B-4B3B-ABD6-4FEF516E63BF}" dt="2025-10-03T01:27:12.880" v="1516"/>
          <ac:spMkLst>
            <pc:docMk/>
            <pc:sldMk cId="2050935466" sldId="354"/>
            <ac:spMk id="13" creationId="{904574BD-4081-E541-E033-4BDA9232E31F}"/>
          </ac:spMkLst>
        </pc:spChg>
        <pc:spChg chg="add mod">
          <ac:chgData name="ChrisChen" userId="25ec79d8-cf81-4694-b4b2-1fc8cdb2e0a0" providerId="ADAL" clId="{B0EB45F9-194B-4B3B-ABD6-4FEF516E63BF}" dt="2025-10-03T01:27:12.880" v="1516"/>
          <ac:spMkLst>
            <pc:docMk/>
            <pc:sldMk cId="2050935466" sldId="354"/>
            <ac:spMk id="14" creationId="{F4707248-1B42-5D3F-0BDD-FD8AA0578F51}"/>
          </ac:spMkLst>
        </pc:spChg>
        <pc:spChg chg="add mod">
          <ac:chgData name="ChrisChen" userId="25ec79d8-cf81-4694-b4b2-1fc8cdb2e0a0" providerId="ADAL" clId="{B0EB45F9-194B-4B3B-ABD6-4FEF516E63BF}" dt="2025-10-03T01:27:12.880" v="1516"/>
          <ac:spMkLst>
            <pc:docMk/>
            <pc:sldMk cId="2050935466" sldId="354"/>
            <ac:spMk id="15" creationId="{E58FAEEF-D8FD-E77F-9648-F8FE5FCA083B}"/>
          </ac:spMkLst>
        </pc:spChg>
        <pc:spChg chg="add mod">
          <ac:chgData name="ChrisChen" userId="25ec79d8-cf81-4694-b4b2-1fc8cdb2e0a0" providerId="ADAL" clId="{B0EB45F9-194B-4B3B-ABD6-4FEF516E63BF}" dt="2025-10-03T01:27:12.880" v="1516"/>
          <ac:spMkLst>
            <pc:docMk/>
            <pc:sldMk cId="2050935466" sldId="354"/>
            <ac:spMk id="16" creationId="{789234ED-9B3A-7DC6-F668-6A36F4EFE9AB}"/>
          </ac:spMkLst>
        </pc:spChg>
        <pc:spChg chg="add mod">
          <ac:chgData name="ChrisChen" userId="25ec79d8-cf81-4694-b4b2-1fc8cdb2e0a0" providerId="ADAL" clId="{B0EB45F9-194B-4B3B-ABD6-4FEF516E63BF}" dt="2025-10-03T01:27:12.880" v="1516"/>
          <ac:spMkLst>
            <pc:docMk/>
            <pc:sldMk cId="2050935466" sldId="354"/>
            <ac:spMk id="17" creationId="{DD52FE5E-3FA1-6A28-9FA3-7181BFEF4BBE}"/>
          </ac:spMkLst>
        </pc:spChg>
        <pc:spChg chg="add mod">
          <ac:chgData name="ChrisChen" userId="25ec79d8-cf81-4694-b4b2-1fc8cdb2e0a0" providerId="ADAL" clId="{B0EB45F9-194B-4B3B-ABD6-4FEF516E63BF}" dt="2025-10-03T01:28:34.850" v="1539"/>
          <ac:spMkLst>
            <pc:docMk/>
            <pc:sldMk cId="2050935466" sldId="354"/>
            <ac:spMk id="18" creationId="{904574BD-4081-E541-E033-4BDA9232E31F}"/>
          </ac:spMkLst>
        </pc:spChg>
        <pc:spChg chg="add mod">
          <ac:chgData name="ChrisChen" userId="25ec79d8-cf81-4694-b4b2-1fc8cdb2e0a0" providerId="ADAL" clId="{B0EB45F9-194B-4B3B-ABD6-4FEF516E63BF}" dt="2025-10-03T01:28:34.850" v="1539"/>
          <ac:spMkLst>
            <pc:docMk/>
            <pc:sldMk cId="2050935466" sldId="354"/>
            <ac:spMk id="19" creationId="{F4707248-1B42-5D3F-0BDD-FD8AA0578F51}"/>
          </ac:spMkLst>
        </pc:spChg>
        <pc:spChg chg="add mod">
          <ac:chgData name="ChrisChen" userId="25ec79d8-cf81-4694-b4b2-1fc8cdb2e0a0" providerId="ADAL" clId="{B0EB45F9-194B-4B3B-ABD6-4FEF516E63BF}" dt="2025-10-03T01:28:34.850" v="1539"/>
          <ac:spMkLst>
            <pc:docMk/>
            <pc:sldMk cId="2050935466" sldId="354"/>
            <ac:spMk id="20" creationId="{E58FAEEF-D8FD-E77F-9648-F8FE5FCA083B}"/>
          </ac:spMkLst>
        </pc:spChg>
        <pc:spChg chg="add mod">
          <ac:chgData name="ChrisChen" userId="25ec79d8-cf81-4694-b4b2-1fc8cdb2e0a0" providerId="ADAL" clId="{B0EB45F9-194B-4B3B-ABD6-4FEF516E63BF}" dt="2025-10-03T01:28:34.850" v="1539"/>
          <ac:spMkLst>
            <pc:docMk/>
            <pc:sldMk cId="2050935466" sldId="354"/>
            <ac:spMk id="21" creationId="{789234ED-9B3A-7DC6-F668-6A36F4EFE9AB}"/>
          </ac:spMkLst>
        </pc:spChg>
        <pc:spChg chg="add mod">
          <ac:chgData name="ChrisChen" userId="25ec79d8-cf81-4694-b4b2-1fc8cdb2e0a0" providerId="ADAL" clId="{B0EB45F9-194B-4B3B-ABD6-4FEF516E63BF}" dt="2025-10-03T01:28:34.850" v="1539"/>
          <ac:spMkLst>
            <pc:docMk/>
            <pc:sldMk cId="2050935466" sldId="354"/>
            <ac:spMk id="22" creationId="{DD52FE5E-3FA1-6A28-9FA3-7181BFEF4BBE}"/>
          </ac:spMkLst>
        </pc:spChg>
        <pc:spChg chg="mod">
          <ac:chgData name="ChrisChen" userId="25ec79d8-cf81-4694-b4b2-1fc8cdb2e0a0" providerId="ADAL" clId="{B0EB45F9-194B-4B3B-ABD6-4FEF516E63BF}" dt="2025-10-03T01:28:32.650" v="1538" actId="20577"/>
          <ac:spMkLst>
            <pc:docMk/>
            <pc:sldMk cId="2050935466" sldId="354"/>
            <ac:spMk id="92164" creationId="{2BF72EF6-5D5A-E508-513C-00A369B4DE63}"/>
          </ac:spMkLst>
        </pc:spChg>
      </pc:sldChg>
      <pc:sldChg chg="addSp delSp add mod addAnim delAnim">
        <pc:chgData name="ChrisChen" userId="25ec79d8-cf81-4694-b4b2-1fc8cdb2e0a0" providerId="ADAL" clId="{B0EB45F9-194B-4B3B-ABD6-4FEF516E63BF}" dt="2025-10-03T19:41:11.789" v="1692" actId="478"/>
        <pc:sldMkLst>
          <pc:docMk/>
          <pc:sldMk cId="3290457269" sldId="355"/>
        </pc:sldMkLst>
        <pc:spChg chg="add del">
          <ac:chgData name="ChrisChen" userId="25ec79d8-cf81-4694-b4b2-1fc8cdb2e0a0" providerId="ADAL" clId="{B0EB45F9-194B-4B3B-ABD6-4FEF516E63BF}" dt="2025-10-03T19:41:11.789" v="1692" actId="478"/>
          <ac:spMkLst>
            <pc:docMk/>
            <pc:sldMk cId="3290457269" sldId="355"/>
            <ac:spMk id="4" creationId="{8C7920FE-9B29-6C1A-1299-D492E9FFFB5D}"/>
          </ac:spMkLst>
        </pc:spChg>
        <pc:picChg chg="add del">
          <ac:chgData name="ChrisChen" userId="25ec79d8-cf81-4694-b4b2-1fc8cdb2e0a0" providerId="ADAL" clId="{B0EB45F9-194B-4B3B-ABD6-4FEF516E63BF}" dt="2025-10-03T19:41:11.359" v="1691" actId="478"/>
          <ac:picMkLst>
            <pc:docMk/>
            <pc:sldMk cId="3290457269" sldId="355"/>
            <ac:picMk id="2050" creationId="{24693D4C-7E40-5DB2-2BB4-92A4799BEBE3}"/>
          </ac:picMkLst>
        </pc:picChg>
      </pc:sldChg>
      <pc:sldMasterChg chg="setBg modSldLayout">
        <pc:chgData name="ChrisChen" userId="25ec79d8-cf81-4694-b4b2-1fc8cdb2e0a0" providerId="ADAL" clId="{B0EB45F9-194B-4B3B-ABD6-4FEF516E63BF}" dt="2025-10-03T01:05:00.326" v="1115"/>
        <pc:sldMasterMkLst>
          <pc:docMk/>
          <pc:sldMasterMk cId="0" sldId="2147483648"/>
        </pc:sldMasterMkLst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49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0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1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2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3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4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5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6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7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8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59"/>
          </pc:sldLayoutMkLst>
        </pc:sldLayoutChg>
        <pc:sldLayoutChg chg="setBg">
          <pc:chgData name="ChrisChen" userId="25ec79d8-cf81-4694-b4b2-1fc8cdb2e0a0" providerId="ADAL" clId="{B0EB45F9-194B-4B3B-ABD6-4FEF516E63BF}" dt="2025-10-03T01:05:00.326" v="1115"/>
          <pc:sldLayoutMkLst>
            <pc:docMk/>
            <pc:sldMasterMk cId="0" sldId="2147483648"/>
            <pc:sldLayoutMk cId="0" sldId="2147483660"/>
          </pc:sldLayoutMkLst>
        </pc:sldLayoutChg>
      </pc:sldMasterChg>
      <pc:sldMasterChg chg="del delSldLayout">
        <pc:chgData name="ChrisChen" userId="25ec79d8-cf81-4694-b4b2-1fc8cdb2e0a0" providerId="ADAL" clId="{B0EB45F9-194B-4B3B-ABD6-4FEF516E63BF}" dt="2025-10-03T01:00:05.257" v="1048" actId="47"/>
        <pc:sldMasterMkLst>
          <pc:docMk/>
          <pc:sldMasterMk cId="0" sldId="2147483661"/>
        </pc:sldMasterMkLst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2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3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4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5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6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7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8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69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70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71"/>
          </pc:sldLayoutMkLst>
        </pc:sldLayoutChg>
        <pc:sldLayoutChg chg="del">
          <pc:chgData name="ChrisChen" userId="25ec79d8-cf81-4694-b4b2-1fc8cdb2e0a0" providerId="ADAL" clId="{B0EB45F9-194B-4B3B-ABD6-4FEF516E63BF}" dt="2025-10-03T01:00:05.257" v="1048" actId="47"/>
          <pc:sldLayoutMkLst>
            <pc:docMk/>
            <pc:sldMasterMk cId="0" sldId="2147483661"/>
            <pc:sldLayoutMk cId="0" sldId="214748367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2FC33-0987-DE93-CCD5-8696A9CB9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75FF4D9-728F-7DDB-1F0E-D92F1288EB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0D3266A-9BC6-DD54-599B-C636D651C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8247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2" descr=" ytrtyrty azr uyt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1F90BD4-F4E8-E353-98BF-C865B85FA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>
            <a:extLst>
              <a:ext uri="{FF2B5EF4-FFF2-40B4-BE49-F238E27FC236}">
                <a16:creationId xmlns:a16="http://schemas.microsoft.com/office/drawing/2014/main" id="{24693D4C-7E40-5DB2-2BB4-92A4799BE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8C7920FE-9B29-6C1A-1299-D492E9FFF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846" y="3645024"/>
            <a:ext cx="9156846" cy="192881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65E9E3D-7FF2-BF16-9373-BDBCE2535E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103" y="3675781"/>
            <a:ext cx="9144000" cy="180975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itchFamily="2" charset="-122"/>
                <a:ea typeface="华文新魏" pitchFamily="2" charset="-122"/>
              </a:rPr>
              <a:t>受   浸</a:t>
            </a:r>
          </a:p>
        </p:txBody>
      </p:sp>
      <p:sp>
        <p:nvSpPr>
          <p:cNvPr id="2" name="AutoShape 7">
            <a:extLst>
              <a:ext uri="{FF2B5EF4-FFF2-40B4-BE49-F238E27FC236}">
                <a16:creationId xmlns:a16="http://schemas.microsoft.com/office/drawing/2014/main" id="{C5015BF2-876B-3946-1BAF-4A3AFC41A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304" y="188640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0DA3623-9AD1-9207-0038-2E7D03624FE7}"/>
              </a:ext>
            </a:extLst>
          </p:cNvPr>
          <p:cNvSpPr txBox="1"/>
          <p:nvPr/>
        </p:nvSpPr>
        <p:spPr>
          <a:xfrm>
            <a:off x="4427984" y="4900756"/>
            <a:ext cx="45880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信而受浸，必然得救</a:t>
            </a:r>
          </a:p>
        </p:txBody>
      </p:sp>
    </p:spTree>
    <p:extLst>
      <p:ext uri="{BB962C8B-B14F-4D97-AF65-F5344CB8AC3E}">
        <p14:creationId xmlns:p14="http://schemas.microsoft.com/office/powerpoint/2010/main" val="32904572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EAFA09D-C177-7226-2F25-01FAA7606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2D85188-4433-A72B-EAE9-CABE12872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158114CE-02EE-F5CD-24C3-8F43E5A0B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40768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三、圣经中的例子（</a:t>
            </a:r>
            <a:r>
              <a:rPr lang="en-US" altLang="zh-CN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2</a:t>
            </a: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4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他又说：‘我们祖宗的神拣选了你，叫你明白他的旨意，又得见那义者，听他口中所出的声音。因为你要将所看见的、所听见的对着万人为祂作见证。</a:t>
            </a:r>
            <a:r>
              <a:rPr lang="zh-CN" altLang="en-US" sz="3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现在你为什么耽延呢？</a:t>
            </a: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起来！求告祂的名受洗，洗去你的罪。’”</a:t>
            </a:r>
            <a:r>
              <a:rPr lang="en-US" altLang="zh-CN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徒</a:t>
            </a:r>
            <a:r>
              <a:rPr lang="en-US" altLang="zh-CN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22:14-16)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5F05BE9D-3B39-955A-680E-0E7D6E54C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受浸的实行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516C811E-8CFD-C1E6-F21A-444F18F46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11785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48C30DC-8F1F-9ADC-C27F-8BD99531D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D58C1ED-EE79-58E3-CA05-E51168F5B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DACD58C6-DB78-E0F2-B732-6B0BF35DA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234" y="1801734"/>
            <a:ext cx="6336506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44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信而受浸的，必然得救！</a:t>
            </a:r>
            <a:endParaRPr lang="en-US" altLang="zh-CN" sz="44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zh-CN" altLang="en-US" sz="44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这是主的话，亲爱的朋友，请来回应主的呼召，迈出信心的一步！</a:t>
            </a:r>
          </a:p>
          <a:p>
            <a:pPr algn="just">
              <a:buClr>
                <a:srgbClr val="FFFF00"/>
              </a:buClr>
            </a:pPr>
            <a:r>
              <a:rPr lang="zh-CN" altLang="en-US" sz="44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现在就是时候</a:t>
            </a:r>
            <a:r>
              <a:rPr lang="en-US" altLang="zh-CN" sz="44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!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EF89FC8-4F0C-8E42-7339-CDA99CC6F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受浸的呼召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7DC08247-5F78-5DC1-59BA-328E6C8BE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513032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539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一、圣经里怎么说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600" b="1" dirty="0">
              <a:solidFill>
                <a:srgbClr val="7030A0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主耶稣</a:t>
            </a:r>
            <a:r>
              <a:rPr lang="zh-CN" altLang="en-US" sz="3600" b="1" dirty="0">
                <a:solidFill>
                  <a:srgbClr val="FF0000"/>
                </a:solidFill>
                <a:latin typeface="幼圆" pitchFamily="49" charset="-122"/>
                <a:ea typeface="幼圆" pitchFamily="49" charset="-122"/>
              </a:rPr>
              <a:t>亲自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受浸，尽了神的义。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主的吩咐：使万民作门徒并施浸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圣经中的榜样：彼得、保罗、太监、禁卒等人信主后即受浸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信而受浸的</a:t>
            </a:r>
            <a:r>
              <a:rPr lang="zh-CN" altLang="en-US" sz="3600" b="1" dirty="0">
                <a:solidFill>
                  <a:srgbClr val="FF0000"/>
                </a:solidFill>
                <a:latin typeface="幼圆" pitchFamily="49" charset="-122"/>
                <a:ea typeface="幼圆" pitchFamily="49" charset="-122"/>
              </a:rPr>
              <a:t>必然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得救。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受浸的必须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979712" y="3490521"/>
            <a:ext cx="6048672" cy="1657349"/>
          </a:xfrm>
          <a:prstGeom prst="wedgeRectCallout">
            <a:avLst>
              <a:gd name="adj1" fmla="val 10479"/>
              <a:gd name="adj2" fmla="val -82122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 耶稣回答说：“你暂且许我，因为我们理当这样尽诸般的义。”于是约翰许了祂。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太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3:15)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BD719D8D-18BF-6F9F-C91F-28B56B8B0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2" name="AutoShape 8">
            <a:extLst>
              <a:ext uri="{FF2B5EF4-FFF2-40B4-BE49-F238E27FC236}">
                <a16:creationId xmlns:a16="http://schemas.microsoft.com/office/drawing/2014/main" id="{D675A53B-11E9-6FF5-F4F1-DC6A825F0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821" y="3638551"/>
            <a:ext cx="5040560" cy="1105699"/>
          </a:xfrm>
          <a:prstGeom prst="wedgeRectCallout">
            <a:avLst>
              <a:gd name="adj1" fmla="val 5251"/>
              <a:gd name="adj2" fmla="val 81805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 信而受洗的必然得救，不信的必被定罪。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可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16:16)</a:t>
            </a:r>
          </a:p>
        </p:txBody>
      </p:sp>
      <p:sp>
        <p:nvSpPr>
          <p:cNvPr id="3" name="AutoShape 8">
            <a:extLst>
              <a:ext uri="{FF2B5EF4-FFF2-40B4-BE49-F238E27FC236}">
                <a16:creationId xmlns:a16="http://schemas.microsoft.com/office/drawing/2014/main" id="{1E1B180C-1D8E-BF34-55BB-46AC54995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07" y="3955177"/>
            <a:ext cx="5361270" cy="1572001"/>
          </a:xfrm>
          <a:prstGeom prst="wedgeRectCallout">
            <a:avLst>
              <a:gd name="adj1" fmla="val 10479"/>
              <a:gd name="adj2" fmla="val -82122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所以你们要去，使万民做我的门徒，奉父、子、圣灵的名给他们施洗。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太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28:19)</a:t>
            </a:r>
          </a:p>
        </p:txBody>
      </p:sp>
    </p:spTree>
    <p:extLst>
      <p:ext uri="{BB962C8B-B14F-4D97-AF65-F5344CB8AC3E}">
        <p14:creationId xmlns:p14="http://schemas.microsoft.com/office/powerpoint/2010/main" val="175708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" grpId="0" animBg="1"/>
      <p:bldP spid="2" grpId="1" animBg="1"/>
      <p:bldP spid="3" grpId="0" animBg="1"/>
      <p:bldP spid="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B3A65FF-C535-AA4D-0AAD-E066963F1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ECEEB79-C567-843F-B415-4F3B4D275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E33B3812-4353-A4F0-F815-30A4DC777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二、主耶稣的命令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“你们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要去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使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万民作我的门徒，奉父、子、圣灵的名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给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他们施洗（浸）。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凡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我所吩咐你们的，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都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教训他们遵守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” （太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28:19-20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受浸是顺服神的第一步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信主后应尽快</a:t>
            </a:r>
            <a:r>
              <a:rPr lang="zh-CN" altLang="en-US" sz="3600" b="1">
                <a:latin typeface="幼圆" pitchFamily="49" charset="-122"/>
                <a:ea typeface="幼圆" pitchFamily="49" charset="-122"/>
              </a:rPr>
              <a:t>受浸</a:t>
            </a: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0D50D908-5251-983B-B220-B99C1F381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受浸的必须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644A9001-ED8F-9BFF-2969-4979BCC90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335650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8C9CF-EBD8-4DC1-714C-061B93899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154F2A9-01A1-84B9-AF9F-173BE4AE9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2BF72EF6-5D5A-E508-513C-00A369B4D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一、受浸所带给我们的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3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除罪：洗去人的罪（徒</a:t>
            </a: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22:16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）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得救：脱离罪恶世代（徒</a:t>
            </a: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2:40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）</a:t>
            </a:r>
            <a:endParaRPr lang="en-US" altLang="zh-CN" sz="33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进神的国：得重生进入国度（约</a:t>
            </a: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3:5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）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与主联合：同死同活，披戴基督（罗</a:t>
            </a: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6:5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）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尽义务：在神面前作见证（太</a:t>
            </a:r>
            <a:r>
              <a:rPr lang="en-US" altLang="zh-CN" sz="3300" b="1" dirty="0">
                <a:latin typeface="幼圆" pitchFamily="49" charset="-122"/>
                <a:ea typeface="幼圆" pitchFamily="49" charset="-122"/>
              </a:rPr>
              <a:t>3:15</a:t>
            </a:r>
            <a:r>
              <a:rPr lang="zh-CN" altLang="en-US" sz="3300" b="1" dirty="0">
                <a:latin typeface="幼圆" pitchFamily="49" charset="-122"/>
                <a:ea typeface="幼圆" pitchFamily="49" charset="-122"/>
              </a:rPr>
              <a:t>）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20CE44CE-387B-74C5-FAD5-8E5909088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受浸的意义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AC7F94D5-84AC-B380-C4C0-385DBB654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18" name="AutoShape 8">
            <a:extLst>
              <a:ext uri="{FF2B5EF4-FFF2-40B4-BE49-F238E27FC236}">
                <a16:creationId xmlns:a16="http://schemas.microsoft.com/office/drawing/2014/main" id="{904574BD-4081-E541-E033-4BDA9232E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07" y="1433472"/>
            <a:ext cx="5199718" cy="1080120"/>
          </a:xfrm>
          <a:prstGeom prst="wedgeRectCallout">
            <a:avLst>
              <a:gd name="adj1" fmla="val 5315"/>
              <a:gd name="adj2" fmla="val 71067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en-US" altLang="zh-CN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……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起来，求告他的名受洗，洗去你的罪！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徒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22:16)</a:t>
            </a:r>
          </a:p>
        </p:txBody>
      </p:sp>
      <p:sp>
        <p:nvSpPr>
          <p:cNvPr id="19" name="AutoShape 8">
            <a:extLst>
              <a:ext uri="{FF2B5EF4-FFF2-40B4-BE49-F238E27FC236}">
                <a16:creationId xmlns:a16="http://schemas.microsoft.com/office/drawing/2014/main" id="{F4707248-1B42-5D3F-0BDD-FD8AA0578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147" y="3602630"/>
            <a:ext cx="5599199" cy="1619095"/>
          </a:xfrm>
          <a:prstGeom prst="wedgeRectCallout">
            <a:avLst>
              <a:gd name="adj1" fmla="val 3998"/>
              <a:gd name="adj2" fmla="val -73606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彼得还用许多话作见证，劝勉他们说：“你们当救自己脱离这弯曲的世代！”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徒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2:40)</a:t>
            </a:r>
          </a:p>
        </p:txBody>
      </p:sp>
      <p:sp>
        <p:nvSpPr>
          <p:cNvPr id="20" name="AutoShape 8">
            <a:extLst>
              <a:ext uri="{FF2B5EF4-FFF2-40B4-BE49-F238E27FC236}">
                <a16:creationId xmlns:a16="http://schemas.microsoft.com/office/drawing/2014/main" id="{E58FAEEF-D8FD-E77F-9648-F8FE5FCA0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4063383"/>
            <a:ext cx="5714896" cy="1619095"/>
          </a:xfrm>
          <a:prstGeom prst="wedgeRectCallout">
            <a:avLst>
              <a:gd name="adj1" fmla="val 1971"/>
              <a:gd name="adj2" fmla="val -72261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耶稣说：“我实实在在地告诉你：人若不是从水和圣灵生的，就不能进神的国。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约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3:5)</a:t>
            </a:r>
          </a:p>
        </p:txBody>
      </p:sp>
      <p:sp>
        <p:nvSpPr>
          <p:cNvPr id="21" name="AutoShape 8">
            <a:extLst>
              <a:ext uri="{FF2B5EF4-FFF2-40B4-BE49-F238E27FC236}">
                <a16:creationId xmlns:a16="http://schemas.microsoft.com/office/drawing/2014/main" id="{789234ED-9B3A-7DC6-F668-6A36F4EFE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94" y="4555052"/>
            <a:ext cx="5199718" cy="1588574"/>
          </a:xfrm>
          <a:prstGeom prst="wedgeRectCallout">
            <a:avLst>
              <a:gd name="adj1" fmla="val 3501"/>
              <a:gd name="adj2" fmla="val -71615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我们若在他死的形状上与他联合，也要在他复活的形状上与他联合。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罗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6:5)</a:t>
            </a:r>
          </a:p>
        </p:txBody>
      </p:sp>
      <p:sp>
        <p:nvSpPr>
          <p:cNvPr id="22" name="AutoShape 8">
            <a:extLst>
              <a:ext uri="{FF2B5EF4-FFF2-40B4-BE49-F238E27FC236}">
                <a16:creationId xmlns:a16="http://schemas.microsoft.com/office/drawing/2014/main" id="{DD52FE5E-3FA1-6A28-9FA3-7181BFEF4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2137" y="3422395"/>
            <a:ext cx="5790953" cy="1588573"/>
          </a:xfrm>
          <a:prstGeom prst="wedgeRectCallout">
            <a:avLst>
              <a:gd name="adj1" fmla="val 3085"/>
              <a:gd name="adj2" fmla="val 75029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 耶稣回答说：“你暂且许我，因为我们理当这样尽诸般的义”于是约翰许了他。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太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3:15)</a:t>
            </a:r>
          </a:p>
        </p:txBody>
      </p:sp>
    </p:spTree>
    <p:extLst>
      <p:ext uri="{BB962C8B-B14F-4D97-AF65-F5344CB8AC3E}">
        <p14:creationId xmlns:p14="http://schemas.microsoft.com/office/powerpoint/2010/main" val="205093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121763D-405B-2366-2405-4B0B91532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F2B14B2-2CCF-FBD3-36B0-438880703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FD3557B3-EA2F-8C56-CB03-A0C197E2D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二、受浸是与主同死同复活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lnSpc>
                <a:spcPts val="3900"/>
              </a:lnSpc>
              <a:buClr>
                <a:srgbClr val="FFFF00"/>
              </a:buClr>
            </a:pP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岂不知我们这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受洗归入基督耶稣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的人，是受洗归入他的死吗？所以我们藉着洗礼归入死，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和祂一同埋葬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，原是叫我们一举一动有新生的样式，像基督藉着父的荣耀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从死里复活一样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。（罗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6:3-4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lnSpc>
                <a:spcPts val="39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从亚当迁入基督，从黑暗进入光明</a:t>
            </a:r>
          </a:p>
          <a:p>
            <a:pPr algn="just">
              <a:lnSpc>
                <a:spcPts val="39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与主联合、脱离旧人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1BE55071-5272-D885-4612-8940F3E81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受浸的意义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74EE69A8-8328-1D04-CE71-6C8449B9F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219988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EEA0941-176C-EA5A-D43D-0B6F846C7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9E456B9-575F-CB92-7745-1B894C064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AC0C2AB1-F132-E011-0BEA-CF404CF86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一、旧约中的影儿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挪亚一家过洪水：脱离败坏世代，进入新世界（彼前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3:20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）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 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以色列人过红海：脱离埃及与法老，进入新境地（林前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10:1-2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）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8159AC45-F9D9-9DAC-66A7-8EACA665F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受浸的预表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58A502A3-1713-472A-D16B-8A5A9E90E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2" name="AutoShape 8">
            <a:extLst>
              <a:ext uri="{FF2B5EF4-FFF2-40B4-BE49-F238E27FC236}">
                <a16:creationId xmlns:a16="http://schemas.microsoft.com/office/drawing/2014/main" id="{8E9593D1-7906-9529-323D-BB34D7A7A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161" y="3286848"/>
            <a:ext cx="6009342" cy="2071687"/>
          </a:xfrm>
          <a:prstGeom prst="wedgeRectCallout">
            <a:avLst>
              <a:gd name="adj1" fmla="val 2750"/>
              <a:gd name="adj2" fmla="val -74415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就是那从前在挪亚预备方舟、神容忍等待的时候不信从的人。当时进入方舟，借着水得救的不多，只有八个人 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彼前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3:20)</a:t>
            </a:r>
          </a:p>
        </p:txBody>
      </p:sp>
      <p:sp>
        <p:nvSpPr>
          <p:cNvPr id="3" name="AutoShape 8">
            <a:extLst>
              <a:ext uri="{FF2B5EF4-FFF2-40B4-BE49-F238E27FC236}">
                <a16:creationId xmlns:a16="http://schemas.microsoft.com/office/drawing/2014/main" id="{00CE1E9B-C93A-A430-8F89-62E875018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1468" y="4214813"/>
            <a:ext cx="6009342" cy="2071687"/>
          </a:xfrm>
          <a:prstGeom prst="wedgeRectCallout">
            <a:avLst>
              <a:gd name="adj1" fmla="val 1542"/>
              <a:gd name="adj2" fmla="val -66008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弟兄们，我不愿意你们不晓得，我们的祖宗从前都在云下，都从海中经过，都在云里、海里受洗归了摩西，</a:t>
            </a:r>
            <a:r>
              <a:rPr lang="en-US" altLang="zh-CN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(</a:t>
            </a:r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林前</a:t>
            </a:r>
            <a:r>
              <a:rPr lang="en-US" altLang="zh-CN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10:1-2)</a:t>
            </a:r>
          </a:p>
        </p:txBody>
      </p:sp>
    </p:spTree>
    <p:extLst>
      <p:ext uri="{BB962C8B-B14F-4D97-AF65-F5344CB8AC3E}">
        <p14:creationId xmlns:p14="http://schemas.microsoft.com/office/powerpoint/2010/main" val="80118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4C37F7F-DED7-061C-C249-57982BE11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3B07134-5923-9A23-8DF4-F96AC7B23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F9BCFE86-9194-907E-E2F0-C48F648C2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二、 新约中的实际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“这水所表的浸，现在借着耶稣基督复活也拯救你们。”（彼前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3:21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神的救恩方式一贯：藉水脱离旧有进入新造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受浸是属灵迁移的关键步骤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DBB98E8-ABE3-56C1-3F89-47EBCD298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受浸的预表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E36F92EC-C161-5DFF-5B17-C6B4778A0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231518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99A6AE8-FE06-8805-B157-755D4823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8D599DF-4C31-1DAD-BCAF-7DF760398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36C90B8D-C2D1-F9D3-4D30-571E6FF1C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57313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400" b="1" spc="-300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一、正确的方式，合神的心意</a:t>
            </a:r>
            <a:endParaRPr lang="en-US" altLang="zh-CN" sz="3400" b="1" spc="-300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400" b="1" spc="-300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400" b="1" spc="-300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400" b="1" spc="-300" dirty="0">
                <a:latin typeface="幼圆" pitchFamily="49" charset="-122"/>
                <a:ea typeface="幼圆" pitchFamily="49" charset="-122"/>
              </a:rPr>
              <a:t>词义：受浸是“浸入水中”，非点水礼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400" b="1" spc="-300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400" b="1" spc="-300" dirty="0">
                <a:latin typeface="幼圆" pitchFamily="49" charset="-122"/>
                <a:ea typeface="幼圆" pitchFamily="49" charset="-122"/>
              </a:rPr>
              <a:t>条件：只要信就可受浸，无需附加条件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400" b="1" spc="-300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400" b="1" spc="-300" dirty="0">
                <a:latin typeface="幼圆" pitchFamily="49" charset="-122"/>
                <a:ea typeface="幼圆" pitchFamily="49" charset="-122"/>
              </a:rPr>
              <a:t>时间：信主后应立即受浸，不需等待</a:t>
            </a:r>
          </a:p>
          <a:p>
            <a:pPr algn="just"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400" b="1" spc="-300" dirty="0">
                <a:latin typeface="幼圆" pitchFamily="49" charset="-122"/>
                <a:ea typeface="幼圆" pitchFamily="49" charset="-122"/>
              </a:rPr>
              <a:t>•	</a:t>
            </a:r>
            <a:r>
              <a:rPr lang="zh-CN" altLang="en-US" sz="3400" b="1" spc="-300" dirty="0">
                <a:latin typeface="幼圆" pitchFamily="49" charset="-122"/>
                <a:ea typeface="幼圆" pitchFamily="49" charset="-122"/>
              </a:rPr>
              <a:t>地点：任何有水的地方都可，水多为佳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822B697B-0540-3E34-6A48-A5D6982B1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受浸的实行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2BA646F2-040C-AF6C-8CED-C65593095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5" name="AutoShape 8">
            <a:extLst>
              <a:ext uri="{FF2B5EF4-FFF2-40B4-BE49-F238E27FC236}">
                <a16:creationId xmlns:a16="http://schemas.microsoft.com/office/drawing/2014/main" id="{8608D681-47E4-4C4E-0E3C-EC75D0F83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808" y="4546314"/>
            <a:ext cx="5040399" cy="1657349"/>
          </a:xfrm>
          <a:prstGeom prst="wedgeRectCallout">
            <a:avLst>
              <a:gd name="adj1" fmla="val 7311"/>
              <a:gd name="adj2" fmla="val -66358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3200" b="1" dirty="0">
                <a:solidFill>
                  <a:srgbClr val="660033"/>
                </a:solidFill>
                <a:latin typeface="宋体" panose="02010600030101010101" pitchFamily="2" charset="-122"/>
                <a:ea typeface="幼圆" pitchFamily="49" charset="-122"/>
              </a:rPr>
              <a:t>约翰在靠近撒冷的哀嫩也施洗，因为那里水多，众人都去受洗。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(</a:t>
            </a:r>
            <a:r>
              <a:rPr lang="zh-CN" altLang="en-US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约</a:t>
            </a:r>
            <a:r>
              <a:rPr lang="en-US" altLang="zh-CN" sz="32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3:23)</a:t>
            </a:r>
          </a:p>
        </p:txBody>
      </p:sp>
    </p:spTree>
    <p:extLst>
      <p:ext uri="{BB962C8B-B14F-4D97-AF65-F5344CB8AC3E}">
        <p14:creationId xmlns:p14="http://schemas.microsoft.com/office/powerpoint/2010/main" val="304910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952F508-E0B0-60D4-F43B-A2C46196E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1CD56C7-20F7-F779-CCA4-B9CBACB77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43000"/>
            <a:ext cx="8569325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>
            <a:extLst>
              <a:ext uri="{FF2B5EF4-FFF2-40B4-BE49-F238E27FC236}">
                <a16:creationId xmlns:a16="http://schemas.microsoft.com/office/drawing/2014/main" id="{C9A16624-D469-B132-D172-3FFA14DBB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40768"/>
            <a:ext cx="806450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二、圣经中的例子（</a:t>
            </a:r>
            <a:r>
              <a:rPr lang="en-US" altLang="zh-CN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1</a:t>
            </a:r>
            <a:r>
              <a:rPr lang="zh-CN" altLang="en-US" sz="3600" b="1" dirty="0">
                <a:solidFill>
                  <a:srgbClr val="0000FF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en-US" altLang="zh-CN" sz="3600" b="1" dirty="0">
              <a:solidFill>
                <a:srgbClr val="0000FF"/>
              </a:solidFill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endParaRPr lang="en-US" altLang="zh-CN" sz="3400" b="1" dirty="0">
              <a:latin typeface="幼圆" pitchFamily="49" charset="-122"/>
              <a:ea typeface="幼圆" pitchFamily="49" charset="-122"/>
            </a:endParaRPr>
          </a:p>
          <a:p>
            <a:pPr algn="just">
              <a:buClr>
                <a:srgbClr val="FFFF00"/>
              </a:buClr>
            </a:pP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二人正往前走，到了有水的地方，太监说：“看哪，这里</a:t>
            </a:r>
            <a:r>
              <a:rPr lang="zh-CN" altLang="en-US" sz="3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有水</a:t>
            </a: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，我受洗</a:t>
            </a:r>
            <a:r>
              <a:rPr lang="zh-CN" altLang="en-US" sz="3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有什么妨碍</a:t>
            </a: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呢？”（有古卷在此有“腓利说：‘你若是</a:t>
            </a:r>
            <a:r>
              <a:rPr lang="zh-CN" altLang="en-US" sz="3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一心相信，就可以</a:t>
            </a: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。’他回答说：‘我信耶稣基督是　神的儿子’。”）于是吩咐车站住，腓利和太监二人同下水里去，腓利就给他施洗（浸）。</a:t>
            </a:r>
            <a:r>
              <a:rPr lang="en-US" altLang="zh-CN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徒</a:t>
            </a:r>
            <a:r>
              <a:rPr lang="en-US" altLang="zh-CN" sz="3400" b="1" dirty="0">
                <a:latin typeface="楷体" panose="02010609060101010101" pitchFamily="49" charset="-122"/>
                <a:ea typeface="楷体" panose="02010609060101010101" pitchFamily="49" charset="-122"/>
              </a:rPr>
              <a:t>8:36-38)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5C26718F-FFC5-C0B3-D3CD-8C5989223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7" y="-87234"/>
            <a:ext cx="421196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6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受浸的实行</a:t>
            </a:r>
          </a:p>
        </p:txBody>
      </p:sp>
      <p:sp>
        <p:nvSpPr>
          <p:cNvPr id="4" name="AutoShape 7">
            <a:extLst>
              <a:ext uri="{FF2B5EF4-FFF2-40B4-BE49-F238E27FC236}">
                <a16:creationId xmlns:a16="http://schemas.microsoft.com/office/drawing/2014/main" id="{114443E7-09EA-8A69-5864-B6C23E7B5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1954" y="62144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5"/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chemeClr val="accent6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</p:spTree>
    <p:extLst>
      <p:ext uri="{BB962C8B-B14F-4D97-AF65-F5344CB8AC3E}">
        <p14:creationId xmlns:p14="http://schemas.microsoft.com/office/powerpoint/2010/main" val="174776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1350</TotalTime>
  <Words>1033</Words>
  <Application>Microsoft Office PowerPoint</Application>
  <PresentationFormat>全屏显示(4:3)</PresentationFormat>
  <Paragraphs>81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方正姚体</vt:lpstr>
      <vt:lpstr>华文新魏</vt:lpstr>
      <vt:lpstr>华文中宋</vt:lpstr>
      <vt:lpstr>楷体</vt:lpstr>
      <vt:lpstr>隶书</vt:lpstr>
      <vt:lpstr>宋体</vt:lpstr>
      <vt:lpstr>幼圆</vt:lpstr>
      <vt:lpstr>Arial</vt:lpstr>
      <vt:lpstr>Wingdings</vt:lpstr>
      <vt:lpstr>Modèle par défaut</vt:lpstr>
      <vt:lpstr>受   浸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ChrisChen</cp:lastModifiedBy>
  <cp:revision>215</cp:revision>
  <dcterms:created xsi:type="dcterms:W3CDTF">2009-03-23T15:23:00Z</dcterms:created>
  <dcterms:modified xsi:type="dcterms:W3CDTF">2025-10-03T20:36:38Z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ACBFB1D8369B4F258E76364AC9F4BB42_13</vt:lpwstr>
  </property>
  <property fmtid="{D5CDD505-2E9C-101B-9397-08002B2CF9AE}" pid="3" name="KSOProductBuildVer">
    <vt:lpwstr>2052-12.1.0.21915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2025-08-02T22:15:37Z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63cf91fa-9219-41a9-8a72-6ded99569cdb</vt:lpwstr>
  </property>
  <property fmtid="{D5CDD505-2E9C-101B-9397-08002B2CF9AE}" pid="9" name="MSIP_Label_defa4170-0d19-0005-0004-bc88714345d2_ActionId">
    <vt:lpwstr>3edde739-7f39-439c-ac8f-ae171860eb5d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