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5"/>
  </p:notesMasterIdLst>
  <p:sldIdLst>
    <p:sldId id="336" r:id="rId4"/>
    <p:sldId id="297" r:id="rId6"/>
    <p:sldId id="298" r:id="rId7"/>
    <p:sldId id="299" r:id="rId8"/>
    <p:sldId id="303" r:id="rId9"/>
    <p:sldId id="302" r:id="rId10"/>
    <p:sldId id="307" r:id="rId11"/>
    <p:sldId id="320" r:id="rId12"/>
    <p:sldId id="337" r:id="rId13"/>
    <p:sldId id="308" r:id="rId14"/>
    <p:sldId id="309" r:id="rId15"/>
    <p:sldId id="310" r:id="rId16"/>
    <p:sldId id="313" r:id="rId17"/>
    <p:sldId id="314" r:id="rId18"/>
    <p:sldId id="311" r:id="rId19"/>
    <p:sldId id="312" r:id="rId20"/>
    <p:sldId id="315" r:id="rId21"/>
    <p:sldId id="317" r:id="rId22"/>
    <p:sldId id="318" r:id="rId23"/>
    <p:sldId id="316" r:id="rId24"/>
    <p:sldId id="319" r:id="rId25"/>
    <p:sldId id="306" r:id="rId26"/>
    <p:sldId id="304" r:id="rId27"/>
    <p:sldId id="335" r:id="rId28"/>
    <p:sldId id="305" r:id="rId29"/>
    <p:sldId id="338" r:id="rId30"/>
    <p:sldId id="326" r:id="rId31"/>
    <p:sldId id="323" r:id="rId32"/>
    <p:sldId id="324" r:id="rId33"/>
    <p:sldId id="325" r:id="rId34"/>
    <p:sldId id="327" r:id="rId35"/>
    <p:sldId id="328" r:id="rId36"/>
    <p:sldId id="329" r:id="rId37"/>
    <p:sldId id="330" r:id="rId38"/>
    <p:sldId id="331" r:id="rId39"/>
    <p:sldId id="332" r:id="rId40"/>
    <p:sldId id="333" r:id="rId41"/>
    <p:sldId id="334" r:id="rId42"/>
    <p:sldId id="339" r:id="rId43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9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99CCFF"/>
    <a:srgbClr val="3366CC"/>
    <a:srgbClr val="0066FF"/>
    <a:srgbClr val="3333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438" autoAdjust="0"/>
    <p:restoredTop sz="94660"/>
  </p:normalViewPr>
  <p:slideViewPr>
    <p:cSldViewPr>
      <p:cViewPr varScale="1">
        <p:scale>
          <a:sx n="80" d="100"/>
          <a:sy n="80" d="100"/>
        </p:scale>
        <p:origin x="-552" y="-86"/>
      </p:cViewPr>
      <p:guideLst>
        <p:guide orient="horz" pos="2160"/>
        <p:guide pos="290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6" Type="http://schemas.openxmlformats.org/officeDocument/2006/relationships/tableStyles" Target="tableStyles.xml"/><Relationship Id="rId45" Type="http://schemas.openxmlformats.org/officeDocument/2006/relationships/viewProps" Target="viewProps.xml"/><Relationship Id="rId44" Type="http://schemas.openxmlformats.org/officeDocument/2006/relationships/presProps" Target="presProps.xml"/><Relationship Id="rId43" Type="http://schemas.openxmlformats.org/officeDocument/2006/relationships/slide" Target="slides/slide39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0" Type="http://schemas.openxmlformats.org/officeDocument/2006/relationships/slide" Target="slides/slide36.xml"/><Relationship Id="rId4" Type="http://schemas.openxmlformats.org/officeDocument/2006/relationships/slide" Target="slides/slide1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C36E03-C454-4B38-B202-1BA664AC5A70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FB7772-9D71-4C0D-B48C-F9013EAAF3E8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8E8A55-E584-4CEA-8102-1E7676D0F827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F950C-DBD9-42BC-8950-7A2317BE00B5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DCB3B4-3BD1-4A0A-AD9B-3DE5AA0AFD57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2D4E30-987C-4568-A5D7-BAF79443D3A8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011A1F-D465-4114-BB3D-526AD97320D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88458C-88B7-4D21-A280-B6AC828EAB7C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BFD248-9D5B-409B-A90E-0C9ACE52D7FA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F23D05-FBEA-4235-8179-0653D68672E2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D6BAB3-C093-4100-BE18-9A6A98B6CCA5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AA666A-3ABB-4360-8551-791DF74ACCF2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4" Type="http://schemas.openxmlformats.org/officeDocument/2006/relationships/theme" Target="../theme/theme2.xml"/><Relationship Id="rId13" Type="http://schemas.openxmlformats.org/officeDocument/2006/relationships/image" Target="../media/image2.jpeg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51D2F5CE-3CE3-4514-B3E6-952723E9ABB4}" type="slidenum">
              <a:rPr lang="en-US" altLang="zh-CN"/>
            </a:fld>
            <a:endParaRPr lang="en-US" altLang="zh-CN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2" descr=" ytrtyrty azr uyt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Text Box 8"/>
          <p:cNvSpPr txBox="1">
            <a:spLocks noChangeArrowheads="1"/>
          </p:cNvSpPr>
          <p:nvPr userDrawn="1"/>
        </p:nvSpPr>
        <p:spPr bwMode="auto">
          <a:xfrm>
            <a:off x="8035925" y="6375400"/>
            <a:ext cx="1073150" cy="366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altLang="zh-CN" b="1">
                <a:solidFill>
                  <a:schemeClr val="bg1"/>
                </a:solidFill>
                <a:ea typeface="宋体" panose="02010600030101010101" pitchFamily="2" charset="-122"/>
              </a:rPr>
              <a:t>Page </a:t>
            </a:r>
            <a:fld id="{0085899F-5C20-41CF-A0AB-1973A271CC63}" type="slidenum">
              <a:rPr lang="fr-FR" altLang="zh-CN" b="1">
                <a:solidFill>
                  <a:schemeClr val="bg1"/>
                </a:solidFill>
                <a:ea typeface="宋体" panose="02010600030101010101" pitchFamily="2" charset="-122"/>
              </a:rPr>
            </a:fld>
            <a:endParaRPr lang="fr-FR" altLang="zh-CN" b="1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7.jpeg"/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7.jpeg"/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7.jpeg"/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1.jpeg"/><Relationship Id="rId1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2.jpeg"/><Relationship Id="rId1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7.jpeg"/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6.jpeg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6.jpeg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7" descr="gfg dgertyaiyu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108585" y="-2730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5560" y="2708910"/>
            <a:ext cx="9144000" cy="2738120"/>
          </a:xfrm>
          <a:prstGeom prst="rect">
            <a:avLst/>
          </a:prstGeom>
          <a:solidFill>
            <a:srgbClr val="669900">
              <a:alpha val="39999"/>
            </a:srgbClr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950" y="2780665"/>
            <a:ext cx="9144000" cy="2296795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新魏" pitchFamily="2" charset="-122"/>
                <a:ea typeface="华文新魏" pitchFamily="2" charset="-122"/>
                <a:sym typeface="+mn-ea"/>
              </a:rPr>
              <a:t>圣经里的两棵</a:t>
            </a:r>
            <a:r>
              <a:rPr lang="zh-CN" altLang="en-US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新魏" pitchFamily="2" charset="-122"/>
                <a:ea typeface="华文新魏" pitchFamily="2" charset="-122"/>
                <a:sym typeface="+mn-ea"/>
              </a:rPr>
              <a:t>树</a:t>
            </a:r>
            <a:endParaRPr lang="zh-CN" altLang="en-US" sz="80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华文新魏" pitchFamily="2" charset="-122"/>
              <a:ea typeface="华文新魏" pitchFamily="2" charset="-122"/>
              <a:sym typeface="+mn-ea"/>
            </a:endParaRPr>
          </a:p>
        </p:txBody>
      </p:sp>
      <p:sp>
        <p:nvSpPr>
          <p:cNvPr id="2" name="AutoShape 7"/>
          <p:cNvSpPr>
            <a:spLocks noChangeArrowheads="1"/>
          </p:cNvSpPr>
          <p:nvPr/>
        </p:nvSpPr>
        <p:spPr bwMode="auto">
          <a:xfrm>
            <a:off x="7237095" y="209868"/>
            <a:ext cx="1606550" cy="620712"/>
          </a:xfrm>
          <a:prstGeom prst="horizontalScroll">
            <a:avLst>
              <a:gd name="adj" fmla="val 2174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CN" altLang="en-US" sz="1200" b="1" dirty="0">
                <a:solidFill>
                  <a:srgbClr val="3961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讲真理</a:t>
            </a:r>
            <a:r>
              <a:rPr lang="zh-CN" altLang="en-US" sz="1200" b="1" dirty="0">
                <a:solidFill>
                  <a:srgbClr val="3961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传福音</a:t>
            </a:r>
            <a:endParaRPr lang="zh-CN" altLang="en-US" sz="1200" b="1" dirty="0">
              <a:solidFill>
                <a:srgbClr val="39611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20670" y="4429125"/>
            <a:ext cx="6323330" cy="1423035"/>
          </a:xfrm>
        </p:spPr>
        <p:txBody>
          <a:bodyPr/>
          <a:lstStyle/>
          <a:p>
            <a:pPr algn="l"/>
            <a:r>
              <a:rPr lang="en-US" altLang="zh-CN" sz="4000" b="1" dirty="0" smtClean="0">
                <a:solidFill>
                  <a:schemeClr val="bg1"/>
                </a:solidFill>
                <a:ea typeface="隶书" pitchFamily="49" charset="-122"/>
              </a:rPr>
              <a:t>——</a:t>
            </a:r>
            <a:r>
              <a:rPr lang="zh-CN" altLang="en-US" sz="4000" b="1" dirty="0" smtClean="0">
                <a:solidFill>
                  <a:schemeClr val="bg1"/>
                </a:solidFill>
                <a:ea typeface="隶书" pitchFamily="49" charset="-122"/>
              </a:rPr>
              <a:t>你时时面临的选择</a:t>
            </a:r>
            <a:endParaRPr lang="zh-CN" altLang="en-US" sz="4000" b="1" dirty="0" smtClean="0">
              <a:solidFill>
                <a:schemeClr val="bg1"/>
              </a:solidFill>
              <a:ea typeface="隶书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复件 9139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3" descr="创世纪3章_0.t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16711" cy="6858000"/>
          </a:xfrm>
          <a:prstGeom prst="rect">
            <a:avLst/>
          </a:prstGeom>
        </p:spPr>
      </p:pic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428596" y="4214817"/>
            <a:ext cx="2147897" cy="357191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428596" y="6215082"/>
            <a:ext cx="2357454" cy="642918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aphicFrame>
        <p:nvGraphicFramePr>
          <p:cNvPr id="18" name="表格 17"/>
          <p:cNvGraphicFramePr>
            <a:graphicFrameLocks noGrp="1"/>
          </p:cNvGraphicFramePr>
          <p:nvPr/>
        </p:nvGraphicFramePr>
        <p:xfrm>
          <a:off x="285720" y="500042"/>
          <a:ext cx="8643996" cy="1537340"/>
        </p:xfrm>
        <a:graphic>
          <a:graphicData uri="http://schemas.openxmlformats.org/drawingml/2006/table">
            <a:tbl>
              <a:tblPr firstRow="1" bandRow="1">
                <a:gradFill rotWithShape="1">
                  <a:gsLst>
                    <a:gs pos="0">
                      <a:srgbClr val="BBE0E3">
                        <a:shade val="63000"/>
                        <a:satMod val="165000"/>
                      </a:srgbClr>
                    </a:gs>
                    <a:gs pos="30000">
                      <a:srgbClr val="BBE0E3">
                        <a:shade val="58000"/>
                        <a:satMod val="165000"/>
                      </a:srgbClr>
                    </a:gs>
                    <a:gs pos="75000">
                      <a:srgbClr val="BBE0E3">
                        <a:shade val="30000"/>
                        <a:satMod val="175000"/>
                      </a:srgbClr>
                    </a:gs>
                    <a:gs pos="100000">
                      <a:srgbClr val="BBE0E3">
                        <a:shade val="15000"/>
                        <a:satMod val="175000"/>
                      </a:srgbClr>
                    </a:gs>
                  </a:gsLst>
                  <a:path path="circle">
                    <a:fillToRect l="5000" t="100000" r="120000" b="10000"/>
                  </a:path>
                </a:gradFill>
                <a:effectLst>
                  <a:reflection blurRad="6350" stA="52000" endA="300" endPos="35000" dir="5400000" sy="-100000" algn="bl" rotWithShape="0"/>
                </a:effectLst>
              </a:tblPr>
              <a:tblGrid>
                <a:gridCol w="2000264"/>
                <a:gridCol w="3321866"/>
                <a:gridCol w="3321866"/>
              </a:tblGrid>
              <a:tr h="714380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2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幼圆" pitchFamily="49" charset="-122"/>
                          <a:ea typeface="幼圆" pitchFamily="49" charset="-122"/>
                        </a:rPr>
                        <a:t>两 棵 树</a:t>
                      </a:r>
                      <a:endParaRPr lang="zh-CN" altLang="en-US" sz="2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2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幼圆" pitchFamily="49" charset="-122"/>
                          <a:ea typeface="幼圆" pitchFamily="49" charset="-122"/>
                        </a:rPr>
                        <a:t>生命树</a:t>
                      </a:r>
                      <a:endParaRPr lang="zh-CN" altLang="en-US" sz="2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2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幼圆" pitchFamily="49" charset="-122"/>
                          <a:ea typeface="幼圆" pitchFamily="49" charset="-122"/>
                        </a:rPr>
                        <a:t>分别善恶树</a:t>
                      </a:r>
                      <a:endParaRPr lang="zh-CN" altLang="en-US" sz="2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571504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2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幼圆" pitchFamily="49" charset="-122"/>
                          <a:ea typeface="幼圆" pitchFamily="49" charset="-122"/>
                        </a:rPr>
                        <a:t>表 征</a:t>
                      </a:r>
                      <a:endParaRPr lang="en-US" altLang="zh-CN" sz="240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2400" b="1" dirty="0" smtClean="0">
                          <a:solidFill>
                            <a:schemeClr val="bg1"/>
                          </a:solidFill>
                          <a:latin typeface="幼圆" pitchFamily="49" charset="-122"/>
                          <a:ea typeface="幼圆" pitchFamily="49" charset="-122"/>
                        </a:rPr>
                        <a:t>神的生命</a:t>
                      </a:r>
                      <a:endParaRPr lang="en-US" altLang="zh-CN" sz="2400" b="1" dirty="0" smtClean="0">
                        <a:solidFill>
                          <a:schemeClr val="bg1"/>
                        </a:solidFill>
                        <a:latin typeface="幼圆" pitchFamily="49" charset="-122"/>
                        <a:ea typeface="幼圆" pitchFamily="49" charset="-122"/>
                      </a:endParaRPr>
                    </a:p>
                    <a:p>
                      <a:pPr algn="ctr"/>
                      <a:r>
                        <a:rPr lang="zh-CN" altLang="en-US" sz="1800" b="1" dirty="0" smtClean="0">
                          <a:solidFill>
                            <a:schemeClr val="bg1"/>
                          </a:solidFill>
                          <a:latin typeface="幼圆" pitchFamily="49" charset="-122"/>
                          <a:ea typeface="幼圆" pitchFamily="49" charset="-122"/>
                        </a:rPr>
                        <a:t>（表征在基督里神的丰富）</a:t>
                      </a:r>
                      <a:endParaRPr lang="en-US" altLang="zh-CN" sz="1800" b="1" dirty="0" smtClean="0">
                        <a:solidFill>
                          <a:schemeClr val="bg1"/>
                        </a:solidFill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1" dirty="0" smtClean="0">
                          <a:solidFill>
                            <a:schemeClr val="bg1"/>
                          </a:solidFill>
                          <a:latin typeface="幼圆" pitchFamily="49" charset="-122"/>
                          <a:ea typeface="幼圆" pitchFamily="49" charset="-122"/>
                        </a:rPr>
                        <a:t>撒但的生命</a:t>
                      </a:r>
                      <a:endParaRPr lang="en-US" altLang="zh-CN" sz="2400" b="1" dirty="0" smtClean="0">
                        <a:solidFill>
                          <a:schemeClr val="bg1"/>
                        </a:solidFill>
                        <a:latin typeface="幼圆" pitchFamily="49" charset="-122"/>
                        <a:ea typeface="幼圆" pitchFamily="49" charset="-122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b="1" dirty="0" smtClean="0">
                          <a:solidFill>
                            <a:schemeClr val="bg1"/>
                          </a:solidFill>
                          <a:latin typeface="幼圆" pitchFamily="49" charset="-122"/>
                          <a:ea typeface="幼圆" pitchFamily="49" charset="-122"/>
                        </a:rPr>
                        <a:t>（表征神以外的事物</a:t>
                      </a:r>
                      <a:r>
                        <a:rPr lang="zh-CN" altLang="en-US" sz="2400" b="1" dirty="0" smtClean="0">
                          <a:solidFill>
                            <a:schemeClr val="bg1"/>
                          </a:solidFill>
                          <a:latin typeface="幼圆" pitchFamily="49" charset="-122"/>
                          <a:ea typeface="幼圆" pitchFamily="49" charset="-122"/>
                        </a:rPr>
                        <a:t>）</a:t>
                      </a:r>
                      <a:endParaRPr lang="zh-CN" altLang="en-US" sz="2400" b="1" dirty="0">
                        <a:solidFill>
                          <a:schemeClr val="bg1"/>
                        </a:solidFill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12" name="太陽 3"/>
          <p:cNvSpPr/>
          <p:nvPr/>
        </p:nvSpPr>
        <p:spPr>
          <a:xfrm>
            <a:off x="3332443" y="1357298"/>
            <a:ext cx="1668179" cy="1473397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r>
              <a:rPr kumimoji="1" lang="zh-CN" altLang="en-US" sz="5400" dirty="0">
                <a:solidFill>
                  <a:srgbClr val="FFFFFF"/>
                </a:solidFill>
                <a:latin typeface="隶书" pitchFamily="49" charset="-122"/>
                <a:ea typeface="隶书" pitchFamily="49" charset="-122"/>
              </a:rPr>
              <a:t>神</a:t>
            </a:r>
            <a:endParaRPr kumimoji="1" lang="zh-CN" altLang="en-US" sz="5400" dirty="0">
              <a:solidFill>
                <a:srgbClr val="FFFFFF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3" name="爆炸 1 4"/>
          <p:cNvSpPr/>
          <p:nvPr/>
        </p:nvSpPr>
        <p:spPr>
          <a:xfrm>
            <a:off x="6215068" y="1285860"/>
            <a:ext cx="1928832" cy="1571623"/>
          </a:xfrm>
          <a:prstGeom prst="irregularSeal1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r>
              <a:rPr kumimoji="1" lang="zh-CN" altLang="en-US" sz="3200" b="1" dirty="0">
                <a:solidFill>
                  <a:schemeClr val="accent4">
                    <a:lumMod val="10000"/>
                  </a:schemeClr>
                </a:solidFill>
                <a:latin typeface="隶书" pitchFamily="49" charset="-122"/>
                <a:ea typeface="隶书" pitchFamily="49" charset="-122"/>
              </a:rPr>
              <a:t>撒但</a:t>
            </a:r>
            <a:endParaRPr kumimoji="1" lang="zh-CN" altLang="en-US" sz="3200" b="1" dirty="0">
              <a:solidFill>
                <a:schemeClr val="accent4">
                  <a:lumMod val="10000"/>
                </a:schemeClr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4" name="橢圓 5"/>
          <p:cNvSpPr/>
          <p:nvPr/>
        </p:nvSpPr>
        <p:spPr>
          <a:xfrm>
            <a:off x="5286374" y="4777395"/>
            <a:ext cx="260653" cy="2946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endParaRPr kumimoji="1" lang="zh-TW" altLang="en-US">
              <a:solidFill>
                <a:srgbClr val="FFFFFF"/>
              </a:solidFill>
              <a:latin typeface="Calibri" panose="020F0502020204030204" pitchFamily="34" charset="0"/>
              <a:ea typeface="PMingLiU" pitchFamily="18" charset="-120"/>
            </a:endParaRPr>
          </a:p>
        </p:txBody>
      </p:sp>
      <p:sp>
        <p:nvSpPr>
          <p:cNvPr id="15" name="六邊形 6"/>
          <p:cNvSpPr/>
          <p:nvPr/>
        </p:nvSpPr>
        <p:spPr>
          <a:xfrm>
            <a:off x="5072060" y="5143512"/>
            <a:ext cx="677698" cy="73669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r>
              <a:rPr kumimoji="1" lang="zh-CN" altLang="en-US" sz="4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隶书" pitchFamily="49" charset="-122"/>
                <a:ea typeface="隶书" pitchFamily="49" charset="-122"/>
              </a:rPr>
              <a:t>人</a:t>
            </a:r>
            <a:endParaRPr kumimoji="1" lang="zh-CN" altLang="en-US" sz="48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214936" y="5884687"/>
            <a:ext cx="156392" cy="6875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endParaRPr kumimoji="1" lang="zh-TW" altLang="en-US">
              <a:solidFill>
                <a:srgbClr val="FFFFFF"/>
              </a:solidFill>
              <a:latin typeface="Calibri" panose="020F0502020204030204" pitchFamily="34" charset="0"/>
              <a:ea typeface="PMingLiU" pitchFamily="18" charset="-12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429250" y="5884687"/>
            <a:ext cx="156392" cy="6875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endParaRPr kumimoji="1" lang="zh-TW" altLang="en-US">
              <a:solidFill>
                <a:srgbClr val="FFFFFF"/>
              </a:solidFill>
              <a:latin typeface="Calibri" panose="020F0502020204030204" pitchFamily="34" charset="0"/>
              <a:ea typeface="PMingLiU" pitchFamily="18" charset="-120"/>
            </a:endParaRPr>
          </a:p>
        </p:txBody>
      </p:sp>
      <p:cxnSp>
        <p:nvCxnSpPr>
          <p:cNvPr id="19" name="直接箭头连接符 18"/>
          <p:cNvCxnSpPr/>
          <p:nvPr/>
        </p:nvCxnSpPr>
        <p:spPr bwMode="auto">
          <a:xfrm rot="16200000" flipV="1">
            <a:off x="4036215" y="3321843"/>
            <a:ext cx="1643074" cy="857256"/>
          </a:xfrm>
          <a:prstGeom prst="straightConnector1">
            <a:avLst/>
          </a:prstGeom>
          <a:noFill/>
          <a:ln w="793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21599983" rev="0"/>
            </a:camera>
            <a:lightRig rig="threePt" dir="t"/>
          </a:scene3d>
          <a:sp3d>
            <a:bevelT/>
          </a:sp3d>
        </p:spPr>
      </p:cxnSp>
      <p:cxnSp>
        <p:nvCxnSpPr>
          <p:cNvPr id="22" name="直接箭头连接符 21"/>
          <p:cNvCxnSpPr/>
          <p:nvPr/>
        </p:nvCxnSpPr>
        <p:spPr bwMode="auto">
          <a:xfrm rot="5400000" flipH="1" flipV="1">
            <a:off x="5322101" y="3321845"/>
            <a:ext cx="1500197" cy="1000131"/>
          </a:xfrm>
          <a:prstGeom prst="straightConnector1">
            <a:avLst/>
          </a:prstGeom>
          <a:noFill/>
          <a:ln w="793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21599983" rev="0"/>
            </a:camera>
            <a:lightRig rig="threePt" dir="t"/>
          </a:scene3d>
          <a:sp3d>
            <a:bevelT/>
          </a:sp3d>
        </p:spPr>
      </p:cxnSp>
      <p:sp>
        <p:nvSpPr>
          <p:cNvPr id="25" name="AutoShape 5"/>
          <p:cNvSpPr>
            <a:spLocks noChangeArrowheads="1"/>
          </p:cNvSpPr>
          <p:nvPr/>
        </p:nvSpPr>
        <p:spPr bwMode="auto">
          <a:xfrm>
            <a:off x="6357950" y="3214686"/>
            <a:ext cx="3214710" cy="1571636"/>
          </a:xfrm>
          <a:prstGeom prst="cloudCallout">
            <a:avLst>
              <a:gd name="adj1" fmla="val -65303"/>
              <a:gd name="adj2" fmla="val 45205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/>
            <a:r>
              <a:rPr lang="zh-CN" altLang="en-US" sz="2800" b="1" dirty="0" smtClean="0">
                <a:ea typeface="幼圆" pitchFamily="49" charset="-122"/>
              </a:rPr>
              <a:t>两棵树之间的选择</a:t>
            </a:r>
            <a:r>
              <a:rPr lang="en-US" altLang="zh-CN" sz="2800" b="1" dirty="0" smtClean="0">
                <a:ea typeface="幼圆" pitchFamily="49" charset="-122"/>
              </a:rPr>
              <a:t>……</a:t>
            </a:r>
            <a:endParaRPr lang="zh-CN" altLang="en-US" sz="2800" b="1" dirty="0">
              <a:ea typeface="幼圆" pitchFamily="49" charset="-122"/>
            </a:endParaRPr>
          </a:p>
        </p:txBody>
      </p:sp>
      <p:sp>
        <p:nvSpPr>
          <p:cNvPr id="26" name="Text Box 14"/>
          <p:cNvSpPr txBox="1">
            <a:spLocks noChangeArrowheads="1"/>
          </p:cNvSpPr>
          <p:nvPr/>
        </p:nvSpPr>
        <p:spPr bwMode="auto">
          <a:xfrm>
            <a:off x="5929354" y="5143512"/>
            <a:ext cx="3643306" cy="1397306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华康简魏碑" pitchFamily="65" charset="-122"/>
              </a:rPr>
              <a:t>    </a:t>
            </a:r>
            <a:r>
              <a:rPr lang="zh-CN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华康简魏碑" pitchFamily="65" charset="-122"/>
              </a:rPr>
              <a:t>我们天天</a:t>
            </a:r>
            <a:endParaRPr lang="en-US" altLang="zh-CN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华康简魏碑" pitchFamily="65" charset="-122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华康简魏碑" pitchFamily="65" charset="-122"/>
              </a:rPr>
              <a:t>  甚至每时每刻</a:t>
            </a:r>
            <a:endParaRPr lang="en-US" altLang="zh-CN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华康简魏碑" pitchFamily="65" charset="-122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华康简魏碑" pitchFamily="65" charset="-122"/>
              </a:rPr>
              <a:t>都</a:t>
            </a:r>
            <a:r>
              <a:rPr lang="zh-CN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华康简魏碑" pitchFamily="65" charset="-122"/>
              </a:rPr>
              <a:t>在面临这样的选择！</a:t>
            </a:r>
            <a:endParaRPr lang="zh-CN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华康简魏碑" pitchFamily="65" charset="-122"/>
            </a:endParaRPr>
          </a:p>
        </p:txBody>
      </p:sp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2714612" y="6215082"/>
            <a:ext cx="3214710" cy="486287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华康简魏碑" pitchFamily="65" charset="-122"/>
              </a:rPr>
              <a:t>神的吩咐</a:t>
            </a:r>
            <a:r>
              <a:rPr lang="en-US" altLang="zh-C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华康简魏碑" pitchFamily="65" charset="-122"/>
              </a:rPr>
              <a:t>……</a:t>
            </a:r>
            <a:endParaRPr lang="zh-CN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华康简魏碑" pitchFamily="65" charset="-122"/>
            </a:endParaRPr>
          </a:p>
        </p:txBody>
      </p:sp>
      <p:sp>
        <p:nvSpPr>
          <p:cNvPr id="28" name="AutoShape 8"/>
          <p:cNvSpPr>
            <a:spLocks noChangeArrowheads="1"/>
          </p:cNvSpPr>
          <p:nvPr/>
        </p:nvSpPr>
        <p:spPr bwMode="auto">
          <a:xfrm>
            <a:off x="0" y="4214818"/>
            <a:ext cx="4857752" cy="1714512"/>
          </a:xfrm>
          <a:prstGeom prst="wedgeRectCallout">
            <a:avLst>
              <a:gd name="adj1" fmla="val -15972"/>
              <a:gd name="adj2" fmla="val 69382"/>
            </a:avLst>
          </a:prstGeom>
          <a:solidFill>
            <a:srgbClr val="FFFF99"/>
          </a:solidFill>
          <a:ln w="9525" algn="ctr">
            <a:solidFill>
              <a:srgbClr val="99CC00"/>
            </a:solidFill>
            <a:miter lim="800000"/>
          </a:ln>
          <a:effectLst/>
        </p:spPr>
        <p:txBody>
          <a:bodyPr/>
          <a:lstStyle/>
          <a:p>
            <a:pPr eaLnBrk="0" hangingPunct="0"/>
            <a:r>
              <a:rPr lang="zh-CN" altLang="en-US" sz="2600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  <a:cs typeface="Arial" panose="020B0604020202020204" pitchFamily="34" charset="0"/>
              </a:rPr>
              <a:t>  耶和华神吩咐他说：“</a:t>
            </a:r>
            <a:r>
              <a:rPr lang="en-US" altLang="zh-CN" sz="2600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  <a:cs typeface="Arial" panose="020B0604020202020204" pitchFamily="34" charset="0"/>
              </a:rPr>
              <a:t>…</a:t>
            </a:r>
            <a:r>
              <a:rPr lang="zh-CN" altLang="en-US" sz="2600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  <a:cs typeface="Arial" panose="020B0604020202020204" pitchFamily="34" charset="0"/>
              </a:rPr>
              <a:t>分别善恶树上的果子，你不可吃，因为你吃的日子必定死。”</a:t>
            </a:r>
            <a:r>
              <a:rPr lang="en-US" altLang="zh-CN" sz="2600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  <a:cs typeface="Arial" panose="020B0604020202020204" pitchFamily="34" charset="0"/>
              </a:rPr>
              <a:t> </a:t>
            </a:r>
            <a:endParaRPr lang="en-US" altLang="zh-CN" sz="2600" b="1" dirty="0" smtClean="0">
              <a:solidFill>
                <a:schemeClr val="bg1"/>
              </a:solidFill>
              <a:latin typeface="幼圆" pitchFamily="49" charset="-122"/>
              <a:ea typeface="幼圆" pitchFamily="49" charset="-122"/>
              <a:cs typeface="Arial" panose="020B0604020202020204" pitchFamily="34" charset="0"/>
            </a:endParaRPr>
          </a:p>
          <a:p>
            <a:pPr eaLnBrk="0" hangingPunct="0"/>
            <a:r>
              <a:rPr lang="en-US" altLang="zh-CN" sz="2600" b="1" dirty="0">
                <a:solidFill>
                  <a:schemeClr val="bg1"/>
                </a:solidFill>
                <a:latin typeface="幼圆" pitchFamily="49" charset="-122"/>
                <a:ea typeface="幼圆" pitchFamily="49" charset="-122"/>
                <a:cs typeface="Arial" panose="020B0604020202020204" pitchFamily="34" charset="0"/>
              </a:rPr>
              <a:t> </a:t>
            </a:r>
            <a:r>
              <a:rPr lang="en-US" altLang="zh-CN" sz="2600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  <a:cs typeface="Arial" panose="020B0604020202020204" pitchFamily="34" charset="0"/>
              </a:rPr>
              <a:t>          </a:t>
            </a:r>
            <a:r>
              <a:rPr lang="zh-CN" altLang="en-US" sz="2600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  <a:cs typeface="Arial" panose="020B0604020202020204" pitchFamily="34" charset="0"/>
              </a:rPr>
              <a:t>（创二</a:t>
            </a:r>
            <a:r>
              <a:rPr lang="en-US" altLang="zh-CN" sz="2600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  <a:cs typeface="Arial" panose="020B0604020202020204" pitchFamily="34" charset="0"/>
              </a:rPr>
              <a:t>16-17</a:t>
            </a:r>
            <a:r>
              <a:rPr lang="zh-CN" altLang="en-US" sz="2600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  <a:cs typeface="Arial" panose="020B0604020202020204" pitchFamily="34" charset="0"/>
              </a:rPr>
              <a:t>）</a:t>
            </a:r>
            <a:endParaRPr lang="en-US" altLang="zh-CN" sz="2600" b="1" dirty="0">
              <a:solidFill>
                <a:srgbClr val="660033"/>
              </a:solidFill>
              <a:latin typeface="幼圆" pitchFamily="49" charset="-122"/>
              <a:ea typeface="幼圆" pitchFamily="49" charset="-122"/>
              <a:cs typeface="Arial" panose="020B0604020202020204" pitchFamily="34" charset="0"/>
            </a:endParaRPr>
          </a:p>
        </p:txBody>
      </p:sp>
      <p:sp>
        <p:nvSpPr>
          <p:cNvPr id="29" name="Text Box 14"/>
          <p:cNvSpPr txBox="1">
            <a:spLocks noChangeArrowheads="1"/>
          </p:cNvSpPr>
          <p:nvPr/>
        </p:nvSpPr>
        <p:spPr bwMode="auto">
          <a:xfrm>
            <a:off x="0" y="2714620"/>
            <a:ext cx="4857784" cy="1175706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人</a:t>
            </a:r>
            <a:r>
              <a:rPr lang="en-US" altLang="zh-CN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:</a:t>
            </a:r>
            <a:r>
              <a:rPr lang="zh-CN" altLang="en-US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器皿</a:t>
            </a:r>
            <a:endParaRPr lang="zh-CN" altLang="en-US" sz="8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2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animBg="1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复件 9139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3" descr="创世纪3章_0.t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16711" cy="6858000"/>
          </a:xfrm>
          <a:prstGeom prst="rect">
            <a:avLst/>
          </a:prstGeom>
        </p:spPr>
      </p:pic>
      <p:graphicFrame>
        <p:nvGraphicFramePr>
          <p:cNvPr id="18" name="表格 17"/>
          <p:cNvGraphicFramePr>
            <a:graphicFrameLocks noGrp="1"/>
          </p:cNvGraphicFramePr>
          <p:nvPr/>
        </p:nvGraphicFramePr>
        <p:xfrm>
          <a:off x="285720" y="500042"/>
          <a:ext cx="8643996" cy="1537340"/>
        </p:xfrm>
        <a:graphic>
          <a:graphicData uri="http://schemas.openxmlformats.org/drawingml/2006/table">
            <a:tbl>
              <a:tblPr firstRow="1" bandRow="1">
                <a:gradFill rotWithShape="1">
                  <a:gsLst>
                    <a:gs pos="0">
                      <a:srgbClr val="BBE0E3">
                        <a:shade val="63000"/>
                        <a:satMod val="165000"/>
                      </a:srgbClr>
                    </a:gs>
                    <a:gs pos="30000">
                      <a:srgbClr val="BBE0E3">
                        <a:shade val="58000"/>
                        <a:satMod val="165000"/>
                      </a:srgbClr>
                    </a:gs>
                    <a:gs pos="75000">
                      <a:srgbClr val="BBE0E3">
                        <a:shade val="30000"/>
                        <a:satMod val="175000"/>
                      </a:srgbClr>
                    </a:gs>
                    <a:gs pos="100000">
                      <a:srgbClr val="BBE0E3">
                        <a:shade val="15000"/>
                        <a:satMod val="175000"/>
                      </a:srgbClr>
                    </a:gs>
                  </a:gsLst>
                  <a:path path="circle">
                    <a:fillToRect l="5000" t="100000" r="120000" b="10000"/>
                  </a:path>
                </a:gradFill>
                <a:effectLst>
                  <a:reflection blurRad="6350" stA="52000" endA="300" endPos="35000" dir="5400000" sy="-100000" algn="bl" rotWithShape="0"/>
                </a:effectLst>
              </a:tblPr>
              <a:tblGrid>
                <a:gridCol w="2000264"/>
                <a:gridCol w="3321866"/>
                <a:gridCol w="3321866"/>
              </a:tblGrid>
              <a:tr h="714380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2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幼圆" pitchFamily="49" charset="-122"/>
                          <a:ea typeface="幼圆" pitchFamily="49" charset="-122"/>
                        </a:rPr>
                        <a:t>两 棵 树</a:t>
                      </a:r>
                      <a:endParaRPr lang="zh-CN" altLang="en-US" sz="2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2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幼圆" pitchFamily="49" charset="-122"/>
                          <a:ea typeface="幼圆" pitchFamily="49" charset="-122"/>
                        </a:rPr>
                        <a:t>生命树</a:t>
                      </a:r>
                      <a:endParaRPr lang="zh-CN" altLang="en-US" sz="2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2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幼圆" pitchFamily="49" charset="-122"/>
                          <a:ea typeface="幼圆" pitchFamily="49" charset="-122"/>
                        </a:rPr>
                        <a:t>分别善恶树</a:t>
                      </a:r>
                      <a:endParaRPr lang="zh-CN" altLang="en-US" sz="2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571504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2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幼圆" pitchFamily="49" charset="-122"/>
                          <a:ea typeface="幼圆" pitchFamily="49" charset="-122"/>
                        </a:rPr>
                        <a:t>表 征</a:t>
                      </a:r>
                      <a:endParaRPr lang="en-US" altLang="zh-CN" sz="240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2400" b="1" dirty="0" smtClean="0">
                          <a:solidFill>
                            <a:schemeClr val="bg1"/>
                          </a:solidFill>
                          <a:latin typeface="幼圆" pitchFamily="49" charset="-122"/>
                          <a:ea typeface="幼圆" pitchFamily="49" charset="-122"/>
                        </a:rPr>
                        <a:t>神的生命</a:t>
                      </a:r>
                      <a:endParaRPr lang="en-US" altLang="zh-CN" sz="2400" b="1" dirty="0" smtClean="0">
                        <a:solidFill>
                          <a:schemeClr val="bg1"/>
                        </a:solidFill>
                        <a:latin typeface="幼圆" pitchFamily="49" charset="-122"/>
                        <a:ea typeface="幼圆" pitchFamily="49" charset="-122"/>
                      </a:endParaRPr>
                    </a:p>
                    <a:p>
                      <a:pPr algn="ctr"/>
                      <a:r>
                        <a:rPr lang="zh-CN" altLang="en-US" sz="1800" b="1" dirty="0" smtClean="0">
                          <a:solidFill>
                            <a:schemeClr val="bg1"/>
                          </a:solidFill>
                          <a:latin typeface="幼圆" pitchFamily="49" charset="-122"/>
                          <a:ea typeface="幼圆" pitchFamily="49" charset="-122"/>
                        </a:rPr>
                        <a:t>（表征在基督里神的丰富）</a:t>
                      </a:r>
                      <a:endParaRPr lang="en-US" altLang="zh-CN" sz="1800" b="1" dirty="0" smtClean="0">
                        <a:solidFill>
                          <a:schemeClr val="bg1"/>
                        </a:solidFill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1" dirty="0" smtClean="0">
                          <a:solidFill>
                            <a:schemeClr val="bg1"/>
                          </a:solidFill>
                          <a:latin typeface="幼圆" pitchFamily="49" charset="-122"/>
                          <a:ea typeface="幼圆" pitchFamily="49" charset="-122"/>
                        </a:rPr>
                        <a:t>撒但的生命</a:t>
                      </a:r>
                      <a:endParaRPr lang="en-US" altLang="zh-CN" sz="2400" b="1" dirty="0" smtClean="0">
                        <a:solidFill>
                          <a:schemeClr val="bg1"/>
                        </a:solidFill>
                        <a:latin typeface="幼圆" pitchFamily="49" charset="-122"/>
                        <a:ea typeface="幼圆" pitchFamily="49" charset="-122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b="1" dirty="0" smtClean="0">
                          <a:solidFill>
                            <a:schemeClr val="bg1"/>
                          </a:solidFill>
                          <a:latin typeface="幼圆" pitchFamily="49" charset="-122"/>
                          <a:ea typeface="幼圆" pitchFamily="49" charset="-122"/>
                        </a:rPr>
                        <a:t>（表征神以外的事物</a:t>
                      </a:r>
                      <a:r>
                        <a:rPr lang="zh-CN" altLang="en-US" sz="2400" b="1" dirty="0" smtClean="0">
                          <a:solidFill>
                            <a:schemeClr val="bg1"/>
                          </a:solidFill>
                          <a:latin typeface="幼圆" pitchFamily="49" charset="-122"/>
                          <a:ea typeface="幼圆" pitchFamily="49" charset="-122"/>
                        </a:rPr>
                        <a:t>）</a:t>
                      </a:r>
                      <a:endParaRPr lang="zh-CN" altLang="en-US" sz="2400" b="1" dirty="0">
                        <a:solidFill>
                          <a:schemeClr val="bg1"/>
                        </a:solidFill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12" name="太陽 3"/>
          <p:cNvSpPr/>
          <p:nvPr/>
        </p:nvSpPr>
        <p:spPr>
          <a:xfrm>
            <a:off x="3332443" y="1357298"/>
            <a:ext cx="1668179" cy="1473397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r>
              <a:rPr kumimoji="1" lang="zh-CN" altLang="en-US" sz="5400" dirty="0">
                <a:solidFill>
                  <a:srgbClr val="FFFFFF"/>
                </a:solidFill>
                <a:latin typeface="隶书" pitchFamily="49" charset="-122"/>
                <a:ea typeface="隶书" pitchFamily="49" charset="-122"/>
              </a:rPr>
              <a:t>神</a:t>
            </a:r>
            <a:endParaRPr kumimoji="1" lang="zh-CN" altLang="en-US" sz="5400" dirty="0">
              <a:solidFill>
                <a:srgbClr val="FFFFFF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3" name="爆炸 1 4"/>
          <p:cNvSpPr/>
          <p:nvPr/>
        </p:nvSpPr>
        <p:spPr>
          <a:xfrm>
            <a:off x="6215068" y="1285860"/>
            <a:ext cx="1928832" cy="1571623"/>
          </a:xfrm>
          <a:prstGeom prst="irregularSeal1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r>
              <a:rPr kumimoji="1" lang="zh-CN" altLang="en-US" sz="3200" b="1" dirty="0">
                <a:solidFill>
                  <a:schemeClr val="accent4">
                    <a:lumMod val="10000"/>
                  </a:schemeClr>
                </a:solidFill>
                <a:latin typeface="隶书" pitchFamily="49" charset="-122"/>
                <a:ea typeface="隶书" pitchFamily="49" charset="-122"/>
              </a:rPr>
              <a:t>撒但</a:t>
            </a:r>
            <a:endParaRPr kumimoji="1" lang="zh-CN" altLang="en-US" sz="3200" b="1" dirty="0">
              <a:solidFill>
                <a:schemeClr val="accent4">
                  <a:lumMod val="10000"/>
                </a:schemeClr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4" name="橢圓 5"/>
          <p:cNvSpPr/>
          <p:nvPr/>
        </p:nvSpPr>
        <p:spPr>
          <a:xfrm>
            <a:off x="5286374" y="4777395"/>
            <a:ext cx="260653" cy="2946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endParaRPr kumimoji="1" lang="zh-TW" altLang="en-US">
              <a:solidFill>
                <a:srgbClr val="FFFFFF"/>
              </a:solidFill>
              <a:latin typeface="Calibri" panose="020F0502020204030204" pitchFamily="34" charset="0"/>
              <a:ea typeface="PMingLiU" pitchFamily="18" charset="-120"/>
            </a:endParaRPr>
          </a:p>
        </p:txBody>
      </p:sp>
      <p:sp>
        <p:nvSpPr>
          <p:cNvPr id="15" name="六邊形 6"/>
          <p:cNvSpPr/>
          <p:nvPr/>
        </p:nvSpPr>
        <p:spPr>
          <a:xfrm>
            <a:off x="5072060" y="5143512"/>
            <a:ext cx="677698" cy="73669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r>
              <a:rPr kumimoji="1" lang="zh-CN" altLang="en-US" sz="4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隶书" pitchFamily="49" charset="-122"/>
                <a:ea typeface="隶书" pitchFamily="49" charset="-122"/>
              </a:rPr>
              <a:t>人</a:t>
            </a:r>
            <a:endParaRPr kumimoji="1" lang="zh-CN" altLang="en-US" sz="48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214936" y="5884687"/>
            <a:ext cx="156392" cy="6875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endParaRPr kumimoji="1" lang="zh-TW" altLang="en-US">
              <a:solidFill>
                <a:srgbClr val="FFFFFF"/>
              </a:solidFill>
              <a:latin typeface="Calibri" panose="020F0502020204030204" pitchFamily="34" charset="0"/>
              <a:ea typeface="PMingLiU" pitchFamily="18" charset="-12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429250" y="5884687"/>
            <a:ext cx="156392" cy="6875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endParaRPr kumimoji="1" lang="zh-TW" altLang="en-US">
              <a:solidFill>
                <a:srgbClr val="FFFFFF"/>
              </a:solidFill>
              <a:latin typeface="Calibri" panose="020F0502020204030204" pitchFamily="34" charset="0"/>
              <a:ea typeface="PMingLiU" pitchFamily="18" charset="-120"/>
            </a:endParaRPr>
          </a:p>
        </p:txBody>
      </p:sp>
      <p:cxnSp>
        <p:nvCxnSpPr>
          <p:cNvPr id="19" name="直接箭头连接符 18"/>
          <p:cNvCxnSpPr/>
          <p:nvPr/>
        </p:nvCxnSpPr>
        <p:spPr bwMode="auto">
          <a:xfrm rot="16200000" flipV="1">
            <a:off x="4036215" y="3321843"/>
            <a:ext cx="1643074" cy="857256"/>
          </a:xfrm>
          <a:prstGeom prst="straightConnector1">
            <a:avLst/>
          </a:prstGeom>
          <a:noFill/>
          <a:ln w="793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21599983" rev="0"/>
            </a:camera>
            <a:lightRig rig="threePt" dir="t"/>
          </a:scene3d>
          <a:sp3d>
            <a:bevelT/>
          </a:sp3d>
        </p:spPr>
      </p:cxnSp>
      <p:cxnSp>
        <p:nvCxnSpPr>
          <p:cNvPr id="22" name="直接箭头连接符 21"/>
          <p:cNvCxnSpPr/>
          <p:nvPr/>
        </p:nvCxnSpPr>
        <p:spPr bwMode="auto">
          <a:xfrm rot="5400000" flipH="1" flipV="1">
            <a:off x="5322101" y="3321845"/>
            <a:ext cx="1500197" cy="1000131"/>
          </a:xfrm>
          <a:prstGeom prst="straightConnector1">
            <a:avLst/>
          </a:prstGeom>
          <a:noFill/>
          <a:ln w="793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21599983" rev="0"/>
            </a:camera>
            <a:lightRig rig="threePt" dir="t"/>
          </a:scene3d>
          <a:sp3d>
            <a:bevelT/>
          </a:sp3d>
        </p:spPr>
      </p:cxnSp>
      <p:sp>
        <p:nvSpPr>
          <p:cNvPr id="25" name="AutoShape 5"/>
          <p:cNvSpPr>
            <a:spLocks noChangeArrowheads="1"/>
          </p:cNvSpPr>
          <p:nvPr/>
        </p:nvSpPr>
        <p:spPr bwMode="auto">
          <a:xfrm>
            <a:off x="6357950" y="3214686"/>
            <a:ext cx="3214710" cy="1571636"/>
          </a:xfrm>
          <a:prstGeom prst="cloudCallout">
            <a:avLst>
              <a:gd name="adj1" fmla="val -65303"/>
              <a:gd name="adj2" fmla="val 45205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/>
            <a:r>
              <a:rPr lang="zh-CN" altLang="en-US" sz="2800" b="1" dirty="0" smtClean="0">
                <a:ea typeface="幼圆" pitchFamily="49" charset="-122"/>
              </a:rPr>
              <a:t>两棵树之间的选择</a:t>
            </a:r>
            <a:r>
              <a:rPr lang="en-US" altLang="zh-CN" sz="2800" b="1" dirty="0" smtClean="0">
                <a:ea typeface="幼圆" pitchFamily="49" charset="-122"/>
              </a:rPr>
              <a:t>……</a:t>
            </a:r>
            <a:endParaRPr lang="zh-CN" altLang="en-US" sz="2800" b="1" dirty="0">
              <a:ea typeface="幼圆" pitchFamily="49" charset="-122"/>
            </a:endParaRPr>
          </a:p>
        </p:txBody>
      </p:sp>
      <p:sp>
        <p:nvSpPr>
          <p:cNvPr id="26" name="Text Box 14"/>
          <p:cNvSpPr txBox="1">
            <a:spLocks noChangeArrowheads="1"/>
          </p:cNvSpPr>
          <p:nvPr/>
        </p:nvSpPr>
        <p:spPr bwMode="auto">
          <a:xfrm>
            <a:off x="5929354" y="5143512"/>
            <a:ext cx="3643306" cy="1397306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华康简魏碑" pitchFamily="65" charset="-122"/>
              </a:rPr>
              <a:t>    </a:t>
            </a:r>
            <a:r>
              <a:rPr lang="zh-CN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华康简魏碑" pitchFamily="65" charset="-122"/>
              </a:rPr>
              <a:t>我们天天</a:t>
            </a:r>
            <a:endParaRPr lang="en-US" altLang="zh-CN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华康简魏碑" pitchFamily="65" charset="-122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华康简魏碑" pitchFamily="65" charset="-122"/>
              </a:rPr>
              <a:t>  甚至每时每刻</a:t>
            </a:r>
            <a:endParaRPr lang="en-US" altLang="zh-CN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华康简魏碑" pitchFamily="65" charset="-122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华康简魏碑" pitchFamily="65" charset="-122"/>
              </a:rPr>
              <a:t>都</a:t>
            </a:r>
            <a:r>
              <a:rPr lang="zh-CN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华康简魏碑" pitchFamily="65" charset="-122"/>
              </a:rPr>
              <a:t>在面临这样的选择！</a:t>
            </a:r>
            <a:endParaRPr lang="zh-CN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华康简魏碑" pitchFamily="65" charset="-122"/>
            </a:endParaRPr>
          </a:p>
        </p:txBody>
      </p:sp>
      <p:sp>
        <p:nvSpPr>
          <p:cNvPr id="29" name="Text Box 14"/>
          <p:cNvSpPr txBox="1">
            <a:spLocks noChangeArrowheads="1"/>
          </p:cNvSpPr>
          <p:nvPr/>
        </p:nvSpPr>
        <p:spPr bwMode="auto">
          <a:xfrm>
            <a:off x="0" y="2714620"/>
            <a:ext cx="4857784" cy="1175706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人</a:t>
            </a:r>
            <a:r>
              <a:rPr lang="en-US" altLang="zh-CN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:</a:t>
            </a:r>
            <a:r>
              <a:rPr lang="zh-CN" altLang="en-US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器皿</a:t>
            </a:r>
            <a:endParaRPr lang="zh-CN" altLang="en-US" sz="8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1" y="3933825"/>
            <a:ext cx="4857752" cy="2924175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anchor="ctr" anchorCtr="1"/>
          <a:lstStyle/>
          <a:p>
            <a:r>
              <a:rPr lang="zh-CN" altLang="en-US" sz="2800" dirty="0" smtClean="0">
                <a:solidFill>
                  <a:srgbClr val="000099"/>
                </a:solidFill>
                <a:latin typeface="楷体_GB2312" pitchFamily="49" charset="-122"/>
                <a:ea typeface="楷体_GB2312" pitchFamily="49" charset="-122"/>
              </a:rPr>
              <a:t>罗马书九</a:t>
            </a:r>
            <a:r>
              <a:rPr lang="en-US" altLang="zh-CN" sz="2800" dirty="0" smtClean="0">
                <a:solidFill>
                  <a:srgbClr val="000099"/>
                </a:solidFill>
                <a:latin typeface="楷体_GB2312" pitchFamily="49" charset="-122"/>
                <a:ea typeface="楷体_GB2312" pitchFamily="49" charset="-122"/>
              </a:rPr>
              <a:t>22-24</a:t>
            </a:r>
            <a:r>
              <a:rPr lang="zh-CN" altLang="en-US" sz="2800" dirty="0" smtClean="0">
                <a:solidFill>
                  <a:srgbClr val="000099"/>
                </a:solidFill>
                <a:latin typeface="楷体_GB2312" pitchFamily="49" charset="-122"/>
                <a:ea typeface="楷体_GB2312" pitchFamily="49" charset="-122"/>
              </a:rPr>
              <a:t>：</a:t>
            </a:r>
            <a:endParaRPr lang="zh-CN" altLang="en-US" sz="2800" dirty="0">
              <a:solidFill>
                <a:srgbClr val="000099"/>
              </a:solidFill>
              <a:latin typeface="楷体_GB2312" pitchFamily="49" charset="-122"/>
              <a:ea typeface="楷体_GB2312" pitchFamily="49" charset="-122"/>
            </a:endParaRPr>
          </a:p>
          <a:p>
            <a:r>
              <a:rPr lang="zh-CN" altLang="en-US" sz="2800" dirty="0" smtClean="0">
                <a:solidFill>
                  <a:srgbClr val="000099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800" dirty="0" smtClean="0">
                <a:solidFill>
                  <a:srgbClr val="000099"/>
                </a:solidFill>
                <a:latin typeface="楷体_GB2312" pitchFamily="49" charset="-122"/>
                <a:ea typeface="楷体_GB2312" pitchFamily="49" charset="-122"/>
              </a:rPr>
              <a:t>…</a:t>
            </a:r>
            <a:r>
              <a:rPr lang="zh-CN" altLang="en-US" sz="2800" dirty="0" smtClean="0">
                <a:solidFill>
                  <a:srgbClr val="000099"/>
                </a:solidFill>
                <a:latin typeface="楷体_GB2312" pitchFamily="49" charset="-122"/>
                <a:ea typeface="楷体_GB2312" pitchFamily="49" charset="-122"/>
              </a:rPr>
              <a:t>神要</a:t>
            </a:r>
            <a:r>
              <a:rPr lang="en-US" altLang="zh-CN" sz="2800" dirty="0" smtClean="0">
                <a:solidFill>
                  <a:srgbClr val="000099"/>
                </a:solidFill>
                <a:latin typeface="楷体_GB2312" pitchFamily="49" charset="-122"/>
                <a:ea typeface="楷体_GB2312" pitchFamily="49" charset="-122"/>
              </a:rPr>
              <a:t>…</a:t>
            </a:r>
            <a:r>
              <a:rPr lang="zh-CN" altLang="en-US" sz="2800" dirty="0" smtClean="0">
                <a:solidFill>
                  <a:srgbClr val="000099"/>
                </a:solidFill>
                <a:latin typeface="楷体_GB2312" pitchFamily="49" charset="-122"/>
                <a:ea typeface="楷体_GB2312" pitchFamily="49" charset="-122"/>
              </a:rPr>
              <a:t>将他丰盛的荣耀，彰显在那蒙怜悯早豫备得荣耀的器皿上。这器皿就是我们被神所召的</a:t>
            </a:r>
            <a:r>
              <a:rPr lang="zh-CN" altLang="zh-CN" sz="2800" dirty="0" smtClean="0">
                <a:solidFill>
                  <a:srgbClr val="000099"/>
                </a:solidFill>
                <a:latin typeface="Arial" panose="020B0604020202020204"/>
                <a:ea typeface="楷体_GB2312" pitchFamily="49" charset="-122"/>
              </a:rPr>
              <a:t>…</a:t>
            </a:r>
            <a:endParaRPr lang="en-US" altLang="zh-CN" sz="2800" dirty="0">
              <a:solidFill>
                <a:srgbClr val="000099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1" name="Oval 9"/>
          <p:cNvSpPr>
            <a:spLocks noChangeArrowheads="1"/>
          </p:cNvSpPr>
          <p:nvPr/>
        </p:nvSpPr>
        <p:spPr bwMode="auto">
          <a:xfrm>
            <a:off x="1857356" y="5500702"/>
            <a:ext cx="1214446" cy="642942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23" name="Picture 10" descr="箭头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85244" y="6545286"/>
            <a:ext cx="315912" cy="241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内容占位符 2" descr="圣经背景（较淡）.jpg"/>
          <p:cNvPicPr>
            <a:picLocks noGrp="1" noChangeAspect="1"/>
          </p:cNvPicPr>
          <p:nvPr>
            <p:ph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429720" cy="6858000"/>
          </a:xfrm>
        </p:spPr>
      </p:pic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428596" y="558209"/>
            <a:ext cx="8643998" cy="58477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华康简魏碑" pitchFamily="65" charset="-122"/>
              </a:rPr>
              <a:t>    </a:t>
            </a:r>
            <a:r>
              <a:rPr lang="zh-CN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华康简魏碑" pitchFamily="65" charset="-122"/>
              </a:rPr>
              <a:t>所以，你是一个器皿！</a:t>
            </a:r>
            <a:endParaRPr lang="en-US" altLang="zh-CN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华康简魏碑" pitchFamily="65" charset="-122"/>
            </a:endParaRP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714316" y="1428736"/>
            <a:ext cx="8643998" cy="486287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华康简魏碑" pitchFamily="65" charset="-122"/>
              </a:rPr>
              <a:t>  神</a:t>
            </a:r>
            <a:r>
              <a: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华康简魏碑" pitchFamily="65" charset="-122"/>
              </a:rPr>
              <a:t>是将你造成一个器皿</a:t>
            </a:r>
            <a:r>
              <a:rPr lang="zh-CN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华康简魏碑" pitchFamily="65" charset="-122"/>
              </a:rPr>
              <a:t>，</a:t>
            </a:r>
            <a:endParaRPr lang="en-US" altLang="zh-CN" sz="32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华康简魏碑" pitchFamily="65" charset="-122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857224" y="2214554"/>
            <a:ext cx="8643998" cy="486287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华康简魏碑" pitchFamily="65" charset="-122"/>
              </a:rPr>
              <a:t>为的是盛装神！</a:t>
            </a:r>
            <a:endParaRPr lang="en-US" altLang="zh-CN" sz="32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华康简魏碑" pitchFamily="65" charset="-122"/>
            </a:endParaRP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5643570" y="500042"/>
            <a:ext cx="4572032" cy="1500198"/>
          </a:xfrm>
          <a:prstGeom prst="cloudCallout">
            <a:avLst>
              <a:gd name="adj1" fmla="val -58414"/>
              <a:gd name="adj2" fmla="val 2551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/>
            <a:r>
              <a:rPr lang="zh-CN" altLang="en-US" sz="2800" b="1" dirty="0" smtClean="0">
                <a:ea typeface="幼圆" pitchFamily="49" charset="-122"/>
              </a:rPr>
              <a:t>器皿和工具不同</a:t>
            </a:r>
            <a:r>
              <a:rPr lang="en-US" altLang="zh-CN" sz="2800" b="1" dirty="0" smtClean="0">
                <a:ea typeface="幼圆" pitchFamily="49" charset="-122"/>
              </a:rPr>
              <a:t>……</a:t>
            </a:r>
            <a:endParaRPr lang="zh-CN" altLang="en-US" sz="2800" b="1" dirty="0">
              <a:ea typeface="幼圆" pitchFamily="49" charset="-122"/>
            </a:endParaRPr>
          </a:p>
        </p:txBody>
      </p:sp>
      <p:pic>
        <p:nvPicPr>
          <p:cNvPr id="14" name="Picture 2" descr="lt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97" y="1857364"/>
            <a:ext cx="3585309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3571868" y="3357562"/>
            <a:ext cx="5786478" cy="3357586"/>
          </a:xfrm>
          <a:prstGeom prst="rect">
            <a:avLst/>
          </a:prstGeom>
          <a:gradFill rotWithShape="1">
            <a:gsLst>
              <a:gs pos="0">
                <a:srgbClr val="FFEBFA">
                  <a:alpha val="92000"/>
                </a:srgbClr>
              </a:gs>
              <a:gs pos="30000">
                <a:srgbClr val="C4D6EB">
                  <a:alpha val="94400"/>
                </a:srgbClr>
              </a:gs>
              <a:gs pos="60001">
                <a:srgbClr val="85C2FF">
                  <a:alpha val="96800"/>
                </a:srgbClr>
              </a:gs>
              <a:gs pos="100000">
                <a:srgbClr val="5E9EFF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360000" tIns="180000" rIns="360000" bIns="180000">
            <a:no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 smtClean="0">
                <a:solidFill>
                  <a:schemeClr val="accent2"/>
                </a:solidFill>
                <a:latin typeface="幼圆" pitchFamily="49" charset="-122"/>
                <a:ea typeface="幼圆" pitchFamily="49" charset="-122"/>
              </a:rPr>
              <a:t>    </a:t>
            </a:r>
            <a:r>
              <a:rPr lang="zh-CN" altLang="en-US" sz="2800" b="1" dirty="0" smtClean="0">
                <a:solidFill>
                  <a:srgbClr val="800000"/>
                </a:solidFill>
                <a:latin typeface="幼圆" pitchFamily="49" charset="-122"/>
                <a:ea typeface="幼圆" pitchFamily="49" charset="-122"/>
              </a:rPr>
              <a:t>神注重我们所是的，过于我们所做的。真实的工作，乃是生命的流露。算得数的事奉，总是基督的活出。将自己献给神，不是为神作工，乃是让神作工，凡不让神作工的，就不能为神作工。</a:t>
            </a:r>
            <a:r>
              <a:rPr lang="en-US" altLang="zh-CN" sz="2800" b="1" dirty="0" smtClean="0">
                <a:solidFill>
                  <a:schemeClr val="accent2"/>
                </a:solidFill>
                <a:latin typeface="幼圆" pitchFamily="49" charset="-122"/>
                <a:ea typeface="幼圆" pitchFamily="49" charset="-122"/>
              </a:rPr>
              <a:t>            </a:t>
            </a:r>
            <a:r>
              <a:rPr lang="en-US" altLang="zh-CN" sz="24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</a:t>
            </a:r>
            <a:r>
              <a:rPr lang="zh-CN" altLang="en-US" sz="24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倪柝声弟兄</a:t>
            </a:r>
            <a:endParaRPr lang="en-US" altLang="zh-CN" sz="2400" b="1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2" grpId="0" animBg="1"/>
      <p:bldP spid="12" grpId="1" animBg="1"/>
      <p:bldP spid="13" grpId="0" animBg="1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内容占位符 2" descr="圣经背景（较淡）.jpg"/>
          <p:cNvPicPr>
            <a:picLocks noGrp="1" noChangeAspect="1"/>
          </p:cNvPicPr>
          <p:nvPr>
            <p:ph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429720" cy="6858000"/>
          </a:xfrm>
        </p:spPr>
      </p:pic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428596" y="558209"/>
            <a:ext cx="8643998" cy="58477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华康简魏碑" pitchFamily="65" charset="-122"/>
              </a:rPr>
              <a:t>    </a:t>
            </a:r>
            <a:r>
              <a:rPr lang="zh-CN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华康简魏碑" pitchFamily="65" charset="-122"/>
              </a:rPr>
              <a:t>所以，你是一个器皿！</a:t>
            </a:r>
            <a:endParaRPr lang="en-US" altLang="zh-CN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华康简魏碑" pitchFamily="65" charset="-122"/>
            </a:endParaRP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714316" y="1428736"/>
            <a:ext cx="8643998" cy="486287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华康简魏碑" pitchFamily="65" charset="-122"/>
              </a:rPr>
              <a:t>  神</a:t>
            </a:r>
            <a:r>
              <a: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华康简魏碑" pitchFamily="65" charset="-122"/>
              </a:rPr>
              <a:t>是将你造成一个器皿</a:t>
            </a:r>
            <a:r>
              <a:rPr lang="zh-CN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华康简魏碑" pitchFamily="65" charset="-122"/>
              </a:rPr>
              <a:t>，</a:t>
            </a:r>
            <a:endParaRPr lang="en-US" altLang="zh-CN" sz="32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华康简魏碑" pitchFamily="65" charset="-122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857224" y="2214554"/>
            <a:ext cx="8643998" cy="486287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华康简魏碑" pitchFamily="65" charset="-122"/>
              </a:rPr>
              <a:t>为的是盛装神！</a:t>
            </a:r>
            <a:endParaRPr lang="en-US" altLang="zh-CN" sz="32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华康简魏碑" pitchFamily="65" charset="-122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857224" y="3014151"/>
            <a:ext cx="8643998" cy="486287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华康简魏碑" pitchFamily="65" charset="-122"/>
              </a:rPr>
              <a:t>若是没有盛装神，</a:t>
            </a:r>
            <a:endParaRPr lang="en-US" altLang="zh-CN" sz="32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华康简魏碑" pitchFamily="65" charset="-122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857224" y="3799969"/>
            <a:ext cx="8643998" cy="486287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华康简魏碑" pitchFamily="65" charset="-122"/>
              </a:rPr>
              <a:t>你就仅仅是一个空的器皿，没有什么价值。</a:t>
            </a:r>
            <a:endParaRPr lang="en-US" altLang="zh-CN" sz="32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华康简魏碑" pitchFamily="65" charset="-122"/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857224" y="4514349"/>
            <a:ext cx="8643998" cy="486287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华康简魏碑" pitchFamily="65" charset="-122"/>
              </a:rPr>
              <a:t>器皿存在的目的就是为着盛装物体，</a:t>
            </a:r>
            <a:endParaRPr lang="en-US" altLang="zh-CN" sz="32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华康简魏碑" pitchFamily="65" charset="-122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857224" y="5228729"/>
            <a:ext cx="8643998" cy="486287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华康简魏碑" pitchFamily="65" charset="-122"/>
              </a:rPr>
              <a:t>你这一生的存在就是为着盛装神，彰显神！</a:t>
            </a:r>
            <a:endParaRPr lang="en-US" altLang="zh-CN" sz="32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华康简魏碑" pitchFamily="65" charset="-122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2795574" y="5916059"/>
            <a:ext cx="6562772" cy="58477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华康简魏碑" pitchFamily="65" charset="-122"/>
              </a:rPr>
              <a:t>    记住</a:t>
            </a:r>
            <a:r>
              <a:rPr lang="zh-CN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华康简魏碑" pitchFamily="65" charset="-122"/>
              </a:rPr>
              <a:t>，你是一个器皿！</a:t>
            </a:r>
            <a:endParaRPr lang="en-US" altLang="zh-CN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华康简魏碑" pitchFamily="65" charset="-122"/>
            </a:endParaRP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auto">
          <a:xfrm>
            <a:off x="5357818" y="1142984"/>
            <a:ext cx="3929090" cy="1800225"/>
          </a:xfrm>
          <a:prstGeom prst="wedgeRectCallout">
            <a:avLst>
              <a:gd name="adj1" fmla="val -48026"/>
              <a:gd name="adj2" fmla="val 91708"/>
            </a:avLst>
          </a:prstGeom>
          <a:solidFill>
            <a:srgbClr val="FFFF99"/>
          </a:solidFill>
          <a:ln w="9525" algn="ctr">
            <a:solidFill>
              <a:srgbClr val="99CC00"/>
            </a:solidFill>
            <a:miter lim="800000"/>
          </a:ln>
          <a:effectLst/>
        </p:spPr>
        <p:txBody>
          <a:bodyPr/>
          <a:lstStyle/>
          <a:p>
            <a:pPr eaLnBrk="0" hangingPunct="0"/>
            <a:r>
              <a:rPr lang="zh-CN" altLang="en-US" sz="2600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  <a:cs typeface="Arial" panose="020B0604020202020204" pitchFamily="34" charset="0"/>
              </a:rPr>
              <a:t>   我们有这宝贝放在瓦器里，要显明这莫大的能力，是出于神，不是出于我们。   （林后四</a:t>
            </a:r>
            <a:r>
              <a:rPr lang="en-US" altLang="zh-CN" sz="2600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  <a:cs typeface="Arial" panose="020B0604020202020204" pitchFamily="34" charset="0"/>
              </a:rPr>
              <a:t>7</a:t>
            </a:r>
            <a:r>
              <a:rPr lang="zh-CN" altLang="en-US" sz="2600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  <a:cs typeface="Arial" panose="020B0604020202020204" pitchFamily="34" charset="0"/>
              </a:rPr>
              <a:t>）</a:t>
            </a:r>
            <a:endParaRPr lang="en-US" altLang="zh-CN" sz="2600" b="1" dirty="0">
              <a:solidFill>
                <a:srgbClr val="660033"/>
              </a:solidFill>
              <a:latin typeface="幼圆" pitchFamily="49" charset="-122"/>
              <a:ea typeface="幼圆" pitchFamily="49" charset="-122"/>
              <a:cs typeface="Arial" panose="020B0604020202020204" pitchFamily="34" charset="0"/>
            </a:endParaRPr>
          </a:p>
        </p:txBody>
      </p:sp>
      <p:sp>
        <p:nvSpPr>
          <p:cNvPr id="15" name="AutoShape 8"/>
          <p:cNvSpPr>
            <a:spLocks noChangeArrowheads="1"/>
          </p:cNvSpPr>
          <p:nvPr/>
        </p:nvSpPr>
        <p:spPr bwMode="auto">
          <a:xfrm>
            <a:off x="4214810" y="1928802"/>
            <a:ext cx="5072098" cy="1800225"/>
          </a:xfrm>
          <a:prstGeom prst="wedgeRectCallout">
            <a:avLst>
              <a:gd name="adj1" fmla="val -24511"/>
              <a:gd name="adj2" fmla="val 90650"/>
            </a:avLst>
          </a:prstGeom>
          <a:solidFill>
            <a:srgbClr val="FFFF99"/>
          </a:solidFill>
          <a:ln w="9525" algn="ctr">
            <a:solidFill>
              <a:srgbClr val="99CC00"/>
            </a:solidFill>
            <a:miter lim="800000"/>
          </a:ln>
          <a:effectLst/>
        </p:spPr>
        <p:txBody>
          <a:bodyPr/>
          <a:lstStyle/>
          <a:p>
            <a:pPr eaLnBrk="0" hangingPunct="0"/>
            <a:r>
              <a:rPr lang="zh-CN" altLang="en-US" sz="2600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  <a:cs typeface="Arial" panose="020B0604020202020204" pitchFamily="34" charset="0"/>
              </a:rPr>
              <a:t>  使基督因你们的信，住在你们心里</a:t>
            </a:r>
            <a:r>
              <a:rPr lang="en-US" altLang="zh-CN" sz="2600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  <a:cs typeface="Arial" panose="020B0604020202020204" pitchFamily="34" charset="0"/>
              </a:rPr>
              <a:t>…</a:t>
            </a:r>
            <a:r>
              <a:rPr lang="zh-CN" altLang="en-US" sz="2600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  <a:cs typeface="Arial" panose="020B0604020202020204" pitchFamily="34" charset="0"/>
              </a:rPr>
              <a:t>便叫神一切所充满的，充满了你们</a:t>
            </a:r>
            <a:r>
              <a:rPr lang="en-US" altLang="zh-CN" sz="2600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  <a:cs typeface="Arial" panose="020B0604020202020204" pitchFamily="34" charset="0"/>
              </a:rPr>
              <a:t>…</a:t>
            </a:r>
            <a:r>
              <a:rPr lang="zh-CN" altLang="en-US" sz="2600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  <a:cs typeface="Arial" panose="020B0604020202020204" pitchFamily="34" charset="0"/>
              </a:rPr>
              <a:t>但愿他在教会中</a:t>
            </a:r>
            <a:r>
              <a:rPr lang="en-US" altLang="zh-CN" sz="2600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  <a:cs typeface="Arial" panose="020B0604020202020204" pitchFamily="34" charset="0"/>
              </a:rPr>
              <a:t>…</a:t>
            </a:r>
            <a:r>
              <a:rPr lang="zh-CN" altLang="en-US" sz="2600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  <a:cs typeface="Arial" panose="020B0604020202020204" pitchFamily="34" charset="0"/>
              </a:rPr>
              <a:t>得着荣耀</a:t>
            </a:r>
            <a:r>
              <a:rPr lang="en-US" altLang="zh-CN" sz="2600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  <a:cs typeface="Arial" panose="020B0604020202020204" pitchFamily="34" charset="0"/>
              </a:rPr>
              <a:t>…     </a:t>
            </a:r>
            <a:r>
              <a:rPr lang="zh-CN" altLang="en-US" sz="2600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  <a:cs typeface="Arial" panose="020B0604020202020204" pitchFamily="34" charset="0"/>
              </a:rPr>
              <a:t>（弗三</a:t>
            </a:r>
            <a:r>
              <a:rPr lang="en-US" altLang="zh-CN" sz="2600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  <a:cs typeface="Arial" panose="020B0604020202020204" pitchFamily="34" charset="0"/>
              </a:rPr>
              <a:t>17-21</a:t>
            </a:r>
            <a:r>
              <a:rPr lang="zh-CN" altLang="en-US" sz="2600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  <a:cs typeface="Arial" panose="020B0604020202020204" pitchFamily="34" charset="0"/>
              </a:rPr>
              <a:t>）</a:t>
            </a:r>
            <a:endParaRPr lang="en-US" altLang="zh-CN" sz="2600" b="1" dirty="0">
              <a:solidFill>
                <a:srgbClr val="660033"/>
              </a:solidFill>
              <a:latin typeface="幼圆" pitchFamily="49" charset="-122"/>
              <a:ea typeface="幼圆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4" grpId="0" animBg="1"/>
      <p:bldP spid="14" grpId="1" animBg="1"/>
      <p:bldP spid="15" grpId="0" animBg="1"/>
      <p:bldP spid="1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复件 9139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3" descr="创世纪3章_0.t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16711" cy="6858000"/>
          </a:xfrm>
          <a:prstGeom prst="rect">
            <a:avLst/>
          </a:prstGeom>
        </p:spPr>
      </p:pic>
      <p:graphicFrame>
        <p:nvGraphicFramePr>
          <p:cNvPr id="18" name="表格 17"/>
          <p:cNvGraphicFramePr>
            <a:graphicFrameLocks noGrp="1"/>
          </p:cNvGraphicFramePr>
          <p:nvPr/>
        </p:nvGraphicFramePr>
        <p:xfrm>
          <a:off x="285720" y="500042"/>
          <a:ext cx="8643996" cy="1537340"/>
        </p:xfrm>
        <a:graphic>
          <a:graphicData uri="http://schemas.openxmlformats.org/drawingml/2006/table">
            <a:tbl>
              <a:tblPr firstRow="1" bandRow="1">
                <a:gradFill rotWithShape="1">
                  <a:gsLst>
                    <a:gs pos="0">
                      <a:srgbClr val="BBE0E3">
                        <a:shade val="63000"/>
                        <a:satMod val="165000"/>
                      </a:srgbClr>
                    </a:gs>
                    <a:gs pos="30000">
                      <a:srgbClr val="BBE0E3">
                        <a:shade val="58000"/>
                        <a:satMod val="165000"/>
                      </a:srgbClr>
                    </a:gs>
                    <a:gs pos="75000">
                      <a:srgbClr val="BBE0E3">
                        <a:shade val="30000"/>
                        <a:satMod val="175000"/>
                      </a:srgbClr>
                    </a:gs>
                    <a:gs pos="100000">
                      <a:srgbClr val="BBE0E3">
                        <a:shade val="15000"/>
                        <a:satMod val="175000"/>
                      </a:srgbClr>
                    </a:gs>
                  </a:gsLst>
                  <a:path path="circle">
                    <a:fillToRect l="5000" t="100000" r="120000" b="10000"/>
                  </a:path>
                </a:gradFill>
                <a:effectLst>
                  <a:reflection blurRad="6350" stA="52000" endA="300" endPos="35000" dir="5400000" sy="-100000" algn="bl" rotWithShape="0"/>
                </a:effectLst>
              </a:tblPr>
              <a:tblGrid>
                <a:gridCol w="2000264"/>
                <a:gridCol w="3321866"/>
                <a:gridCol w="3321866"/>
              </a:tblGrid>
              <a:tr h="714380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2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幼圆" pitchFamily="49" charset="-122"/>
                          <a:ea typeface="幼圆" pitchFamily="49" charset="-122"/>
                        </a:rPr>
                        <a:t>两 棵 树</a:t>
                      </a:r>
                      <a:endParaRPr lang="zh-CN" altLang="en-US" sz="2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2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幼圆" pitchFamily="49" charset="-122"/>
                          <a:ea typeface="幼圆" pitchFamily="49" charset="-122"/>
                        </a:rPr>
                        <a:t>生命树</a:t>
                      </a:r>
                      <a:endParaRPr lang="zh-CN" altLang="en-US" sz="2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2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幼圆" pitchFamily="49" charset="-122"/>
                          <a:ea typeface="幼圆" pitchFamily="49" charset="-122"/>
                        </a:rPr>
                        <a:t>分别善恶树</a:t>
                      </a:r>
                      <a:endParaRPr lang="zh-CN" altLang="en-US" sz="2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571504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2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幼圆" pitchFamily="49" charset="-122"/>
                          <a:ea typeface="幼圆" pitchFamily="49" charset="-122"/>
                        </a:rPr>
                        <a:t>表 征</a:t>
                      </a:r>
                      <a:endParaRPr lang="en-US" altLang="zh-CN" sz="240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2400" b="1" dirty="0" smtClean="0">
                          <a:solidFill>
                            <a:schemeClr val="bg1"/>
                          </a:solidFill>
                          <a:latin typeface="幼圆" pitchFamily="49" charset="-122"/>
                          <a:ea typeface="幼圆" pitchFamily="49" charset="-122"/>
                        </a:rPr>
                        <a:t>神的生命</a:t>
                      </a:r>
                      <a:endParaRPr lang="en-US" altLang="zh-CN" sz="2400" b="1" dirty="0" smtClean="0">
                        <a:solidFill>
                          <a:schemeClr val="bg1"/>
                        </a:solidFill>
                        <a:latin typeface="幼圆" pitchFamily="49" charset="-122"/>
                        <a:ea typeface="幼圆" pitchFamily="49" charset="-122"/>
                      </a:endParaRPr>
                    </a:p>
                    <a:p>
                      <a:pPr algn="ctr"/>
                      <a:r>
                        <a:rPr lang="zh-CN" altLang="en-US" sz="1800" b="1" dirty="0" smtClean="0">
                          <a:solidFill>
                            <a:schemeClr val="bg1"/>
                          </a:solidFill>
                          <a:latin typeface="幼圆" pitchFamily="49" charset="-122"/>
                          <a:ea typeface="幼圆" pitchFamily="49" charset="-122"/>
                        </a:rPr>
                        <a:t>（表征在基督里神的丰富）</a:t>
                      </a:r>
                      <a:endParaRPr lang="en-US" altLang="zh-CN" sz="1800" b="1" dirty="0" smtClean="0">
                        <a:solidFill>
                          <a:schemeClr val="bg1"/>
                        </a:solidFill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1" dirty="0" smtClean="0">
                          <a:solidFill>
                            <a:schemeClr val="bg1"/>
                          </a:solidFill>
                          <a:latin typeface="幼圆" pitchFamily="49" charset="-122"/>
                          <a:ea typeface="幼圆" pitchFamily="49" charset="-122"/>
                        </a:rPr>
                        <a:t>撒但的生命</a:t>
                      </a:r>
                      <a:endParaRPr lang="en-US" altLang="zh-CN" sz="2400" b="1" dirty="0" smtClean="0">
                        <a:solidFill>
                          <a:schemeClr val="bg1"/>
                        </a:solidFill>
                        <a:latin typeface="幼圆" pitchFamily="49" charset="-122"/>
                        <a:ea typeface="幼圆" pitchFamily="49" charset="-122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b="1" dirty="0" smtClean="0">
                          <a:solidFill>
                            <a:schemeClr val="bg1"/>
                          </a:solidFill>
                          <a:latin typeface="幼圆" pitchFamily="49" charset="-122"/>
                          <a:ea typeface="幼圆" pitchFamily="49" charset="-122"/>
                        </a:rPr>
                        <a:t>（表征神以外的事物</a:t>
                      </a:r>
                      <a:r>
                        <a:rPr lang="zh-CN" altLang="en-US" sz="2400" b="1" dirty="0" smtClean="0">
                          <a:solidFill>
                            <a:schemeClr val="bg1"/>
                          </a:solidFill>
                          <a:latin typeface="幼圆" pitchFamily="49" charset="-122"/>
                          <a:ea typeface="幼圆" pitchFamily="49" charset="-122"/>
                        </a:rPr>
                        <a:t>）</a:t>
                      </a:r>
                      <a:endParaRPr lang="zh-CN" altLang="en-US" sz="2400" b="1" dirty="0">
                        <a:solidFill>
                          <a:schemeClr val="bg1"/>
                        </a:solidFill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12" name="太陽 3"/>
          <p:cNvSpPr/>
          <p:nvPr/>
        </p:nvSpPr>
        <p:spPr>
          <a:xfrm>
            <a:off x="3332443" y="1357298"/>
            <a:ext cx="1668179" cy="1473397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r>
              <a:rPr kumimoji="1" lang="zh-CN" altLang="en-US" sz="5400" dirty="0">
                <a:solidFill>
                  <a:srgbClr val="FFFFFF"/>
                </a:solidFill>
                <a:latin typeface="隶书" pitchFamily="49" charset="-122"/>
                <a:ea typeface="隶书" pitchFamily="49" charset="-122"/>
              </a:rPr>
              <a:t>神</a:t>
            </a:r>
            <a:endParaRPr kumimoji="1" lang="zh-CN" altLang="en-US" sz="5400" dirty="0">
              <a:solidFill>
                <a:srgbClr val="FFFFFF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3" name="爆炸 1 4"/>
          <p:cNvSpPr/>
          <p:nvPr/>
        </p:nvSpPr>
        <p:spPr>
          <a:xfrm>
            <a:off x="6215068" y="1285860"/>
            <a:ext cx="1928832" cy="1571623"/>
          </a:xfrm>
          <a:prstGeom prst="irregularSeal1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r>
              <a:rPr kumimoji="1" lang="zh-CN" altLang="en-US" sz="3200" b="1" dirty="0">
                <a:solidFill>
                  <a:schemeClr val="accent4">
                    <a:lumMod val="10000"/>
                  </a:schemeClr>
                </a:solidFill>
                <a:latin typeface="隶书" pitchFamily="49" charset="-122"/>
                <a:ea typeface="隶书" pitchFamily="49" charset="-122"/>
              </a:rPr>
              <a:t>撒但</a:t>
            </a:r>
            <a:endParaRPr kumimoji="1" lang="zh-CN" altLang="en-US" sz="3200" b="1" dirty="0">
              <a:solidFill>
                <a:schemeClr val="accent4">
                  <a:lumMod val="10000"/>
                </a:schemeClr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4" name="橢圓 5"/>
          <p:cNvSpPr/>
          <p:nvPr/>
        </p:nvSpPr>
        <p:spPr>
          <a:xfrm>
            <a:off x="5286374" y="4777395"/>
            <a:ext cx="260653" cy="2946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endParaRPr kumimoji="1" lang="zh-TW" altLang="en-US">
              <a:solidFill>
                <a:srgbClr val="FFFFFF"/>
              </a:solidFill>
              <a:latin typeface="Calibri" panose="020F0502020204030204" pitchFamily="34" charset="0"/>
              <a:ea typeface="PMingLiU" pitchFamily="18" charset="-120"/>
            </a:endParaRPr>
          </a:p>
        </p:txBody>
      </p:sp>
      <p:sp>
        <p:nvSpPr>
          <p:cNvPr id="15" name="六邊形 6"/>
          <p:cNvSpPr/>
          <p:nvPr/>
        </p:nvSpPr>
        <p:spPr>
          <a:xfrm>
            <a:off x="5072060" y="5143512"/>
            <a:ext cx="677698" cy="73669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r>
              <a:rPr kumimoji="1" lang="zh-CN" altLang="en-US" sz="4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隶书" pitchFamily="49" charset="-122"/>
                <a:ea typeface="隶书" pitchFamily="49" charset="-122"/>
              </a:rPr>
              <a:t>人</a:t>
            </a:r>
            <a:endParaRPr kumimoji="1" lang="zh-CN" altLang="en-US" sz="48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214936" y="5884687"/>
            <a:ext cx="156392" cy="6875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endParaRPr kumimoji="1" lang="zh-TW" altLang="en-US">
              <a:solidFill>
                <a:srgbClr val="FFFFFF"/>
              </a:solidFill>
              <a:latin typeface="Calibri" panose="020F0502020204030204" pitchFamily="34" charset="0"/>
              <a:ea typeface="PMingLiU" pitchFamily="18" charset="-12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429250" y="5884687"/>
            <a:ext cx="156392" cy="6875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endParaRPr kumimoji="1" lang="zh-TW" altLang="en-US">
              <a:solidFill>
                <a:srgbClr val="FFFFFF"/>
              </a:solidFill>
              <a:latin typeface="Calibri" panose="020F0502020204030204" pitchFamily="34" charset="0"/>
              <a:ea typeface="PMingLiU" pitchFamily="18" charset="-120"/>
            </a:endParaRPr>
          </a:p>
        </p:txBody>
      </p:sp>
      <p:cxnSp>
        <p:nvCxnSpPr>
          <p:cNvPr id="19" name="直接箭头连接符 18"/>
          <p:cNvCxnSpPr/>
          <p:nvPr/>
        </p:nvCxnSpPr>
        <p:spPr bwMode="auto">
          <a:xfrm rot="16200000" flipV="1">
            <a:off x="4036215" y="3321843"/>
            <a:ext cx="1643074" cy="857256"/>
          </a:xfrm>
          <a:prstGeom prst="straightConnector1">
            <a:avLst/>
          </a:prstGeom>
          <a:noFill/>
          <a:ln w="793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21599983" rev="0"/>
            </a:camera>
            <a:lightRig rig="threePt" dir="t"/>
          </a:scene3d>
          <a:sp3d>
            <a:bevelT/>
          </a:sp3d>
        </p:spPr>
      </p:cxnSp>
      <p:cxnSp>
        <p:nvCxnSpPr>
          <p:cNvPr id="22" name="直接箭头连接符 21"/>
          <p:cNvCxnSpPr/>
          <p:nvPr/>
        </p:nvCxnSpPr>
        <p:spPr bwMode="auto">
          <a:xfrm rot="5400000" flipH="1" flipV="1">
            <a:off x="5322101" y="3321845"/>
            <a:ext cx="1500197" cy="1000131"/>
          </a:xfrm>
          <a:prstGeom prst="straightConnector1">
            <a:avLst/>
          </a:prstGeom>
          <a:noFill/>
          <a:ln w="793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21599983" rev="0"/>
            </a:camera>
            <a:lightRig rig="threePt" dir="t"/>
          </a:scene3d>
          <a:sp3d>
            <a:bevelT/>
          </a:sp3d>
        </p:spPr>
      </p:cxnSp>
      <p:sp>
        <p:nvSpPr>
          <p:cNvPr id="25" name="AutoShape 5"/>
          <p:cNvSpPr>
            <a:spLocks noChangeArrowheads="1"/>
          </p:cNvSpPr>
          <p:nvPr/>
        </p:nvSpPr>
        <p:spPr bwMode="auto">
          <a:xfrm>
            <a:off x="6357950" y="3214686"/>
            <a:ext cx="3214710" cy="1571636"/>
          </a:xfrm>
          <a:prstGeom prst="cloudCallout">
            <a:avLst>
              <a:gd name="adj1" fmla="val -65303"/>
              <a:gd name="adj2" fmla="val 45205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/>
            <a:r>
              <a:rPr lang="zh-CN" altLang="en-US" sz="2800" b="1" dirty="0" smtClean="0">
                <a:ea typeface="幼圆" pitchFamily="49" charset="-122"/>
              </a:rPr>
              <a:t>两棵树之间的选择</a:t>
            </a:r>
            <a:r>
              <a:rPr lang="en-US" altLang="zh-CN" sz="2800" b="1" dirty="0" smtClean="0">
                <a:ea typeface="幼圆" pitchFamily="49" charset="-122"/>
              </a:rPr>
              <a:t>……</a:t>
            </a:r>
            <a:endParaRPr lang="zh-CN" altLang="en-US" sz="2800" b="1" dirty="0">
              <a:ea typeface="幼圆" pitchFamily="49" charset="-122"/>
            </a:endParaRPr>
          </a:p>
        </p:txBody>
      </p:sp>
      <p:sp>
        <p:nvSpPr>
          <p:cNvPr id="26" name="Text Box 14"/>
          <p:cNvSpPr txBox="1">
            <a:spLocks noChangeArrowheads="1"/>
          </p:cNvSpPr>
          <p:nvPr/>
        </p:nvSpPr>
        <p:spPr bwMode="auto">
          <a:xfrm>
            <a:off x="5929354" y="5143512"/>
            <a:ext cx="3643306" cy="1397306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华康简魏碑" pitchFamily="65" charset="-122"/>
              </a:rPr>
              <a:t>    </a:t>
            </a:r>
            <a:r>
              <a:rPr lang="zh-CN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华康简魏碑" pitchFamily="65" charset="-122"/>
              </a:rPr>
              <a:t>我们天天</a:t>
            </a:r>
            <a:endParaRPr lang="en-US" altLang="zh-CN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华康简魏碑" pitchFamily="65" charset="-122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华康简魏碑" pitchFamily="65" charset="-122"/>
              </a:rPr>
              <a:t>  甚至每时每刻</a:t>
            </a:r>
            <a:endParaRPr lang="en-US" altLang="zh-CN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华康简魏碑" pitchFamily="65" charset="-122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华康简魏碑" pitchFamily="65" charset="-122"/>
              </a:rPr>
              <a:t>都</a:t>
            </a:r>
            <a:r>
              <a:rPr lang="zh-CN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华康简魏碑" pitchFamily="65" charset="-122"/>
              </a:rPr>
              <a:t>在面临这样的选择！</a:t>
            </a:r>
            <a:endParaRPr lang="zh-CN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华康简魏碑" pitchFamily="65" charset="-122"/>
            </a:endParaRPr>
          </a:p>
        </p:txBody>
      </p:sp>
      <p:sp>
        <p:nvSpPr>
          <p:cNvPr id="29" name="Text Box 14"/>
          <p:cNvSpPr txBox="1">
            <a:spLocks noChangeArrowheads="1"/>
          </p:cNvSpPr>
          <p:nvPr/>
        </p:nvSpPr>
        <p:spPr bwMode="auto">
          <a:xfrm>
            <a:off x="0" y="2714620"/>
            <a:ext cx="4857784" cy="1175706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人</a:t>
            </a:r>
            <a:r>
              <a:rPr lang="en-US" altLang="zh-CN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:</a:t>
            </a:r>
            <a:r>
              <a:rPr lang="zh-CN" altLang="en-US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器皿</a:t>
            </a:r>
            <a:endParaRPr lang="zh-CN" altLang="en-US" sz="8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1" y="4143380"/>
            <a:ext cx="4857752" cy="2357454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lIns="144000" rIns="144000" anchor="ctr" anchorCtr="1"/>
          <a:lstStyle/>
          <a:p>
            <a:r>
              <a:rPr lang="zh-CN" altLang="en-US" sz="2800" dirty="0" smtClean="0">
                <a:solidFill>
                  <a:srgbClr val="000099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zh-CN" altLang="en-US" sz="2800" dirty="0" smtClean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所以说，我们每天在这两棵树之间的选择是非常重要的，决定我们这个器皿里装的是什么</a:t>
            </a:r>
            <a:r>
              <a:rPr lang="en-US" altLang="zh-CN" sz="2800" dirty="0" smtClean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……</a:t>
            </a:r>
            <a:endParaRPr lang="en-US" altLang="zh-CN" sz="2800" dirty="0">
              <a:solidFill>
                <a:srgbClr val="0000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3" name="Picture 10" descr="箭头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85244" y="6545286"/>
            <a:ext cx="315912" cy="241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内容占位符 2" descr="圣经背景（较淡）.jpg"/>
          <p:cNvPicPr>
            <a:picLocks noGrp="1" noChangeAspect="1"/>
          </p:cNvPicPr>
          <p:nvPr>
            <p:ph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429720" cy="6858000"/>
          </a:xfrm>
        </p:spPr>
      </p:pic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428596" y="558209"/>
            <a:ext cx="8643998" cy="58477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华康简魏碑" pitchFamily="65" charset="-122"/>
              </a:rPr>
              <a:t>    因为</a:t>
            </a:r>
            <a:r>
              <a:rPr lang="zh-CN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华康简魏碑" pitchFamily="65" charset="-122"/>
              </a:rPr>
              <a:t>你是一个器皿</a:t>
            </a:r>
            <a:r>
              <a:rPr lang="en-US" altLang="zh-CN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华康简魏碑" pitchFamily="65" charset="-122"/>
              </a:rPr>
              <a:t>……</a:t>
            </a:r>
            <a:endParaRPr lang="en-US" altLang="zh-CN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华康简魏碑" pitchFamily="65" charset="-122"/>
            </a:endParaRP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714316" y="1428736"/>
            <a:ext cx="8643998" cy="486287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华康简魏碑" pitchFamily="65" charset="-122"/>
              </a:rPr>
              <a:t>  所以，首先不是如何努力、如何发展的问题，</a:t>
            </a:r>
            <a:endParaRPr lang="en-US" altLang="zh-CN" sz="32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华康简魏碑" pitchFamily="65" charset="-122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857224" y="2214554"/>
            <a:ext cx="8643998" cy="486287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华康简魏碑" pitchFamily="65" charset="-122"/>
              </a:rPr>
              <a:t>       而是盛装什么的问题！</a:t>
            </a:r>
            <a:endParaRPr lang="en-US" altLang="zh-CN" sz="32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华康简魏碑" pitchFamily="65" charset="-122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857224" y="3014151"/>
            <a:ext cx="8643998" cy="486287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华康简魏碑" pitchFamily="65" charset="-122"/>
              </a:rPr>
              <a:t>仅仅作一个“好人”还不够，</a:t>
            </a:r>
            <a:endParaRPr lang="en-US" altLang="zh-CN" sz="32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华康简魏碑" pitchFamily="65" charset="-122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857224" y="3799969"/>
            <a:ext cx="8643998" cy="486287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华康简魏碑" pitchFamily="65" charset="-122"/>
              </a:rPr>
              <a:t>       要做一个有神、被神充满的“神人”！</a:t>
            </a:r>
            <a:endParaRPr lang="en-US" altLang="zh-CN" sz="32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华康简魏碑" pitchFamily="65" charset="-122"/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857224" y="4514349"/>
            <a:ext cx="8643998" cy="486287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华康简魏碑" pitchFamily="65" charset="-122"/>
              </a:rPr>
              <a:t>仅仅为主作工，神并不满足，</a:t>
            </a:r>
            <a:endParaRPr lang="en-US" altLang="zh-CN" sz="32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华康简魏碑" pitchFamily="65" charset="-122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857224" y="5228729"/>
            <a:ext cx="8643998" cy="486287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华康简魏碑" pitchFamily="65" charset="-122"/>
              </a:rPr>
              <a:t>       神要你有改变，多多有神的构成才行！</a:t>
            </a:r>
            <a:endParaRPr lang="en-US" altLang="zh-CN" sz="32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华康简魏碑" pitchFamily="65" charset="-122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1357290" y="5929330"/>
            <a:ext cx="7858180" cy="535531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华康简魏碑" pitchFamily="65" charset="-122"/>
              </a:rPr>
              <a:t>    </a:t>
            </a:r>
            <a:r>
              <a:rPr lang="zh-CN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华康简魏碑" pitchFamily="65" charset="-122"/>
              </a:rPr>
              <a:t>请问，今天你这个器皿里装神了吗？</a:t>
            </a:r>
            <a:endParaRPr lang="en-US" altLang="zh-CN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华康简魏碑" pitchFamily="65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复件 9139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3" descr="创世纪3章_0.t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16711" cy="6858000"/>
          </a:xfrm>
          <a:prstGeom prst="rect">
            <a:avLst/>
          </a:prstGeom>
        </p:spPr>
      </p:pic>
      <p:graphicFrame>
        <p:nvGraphicFramePr>
          <p:cNvPr id="18" name="表格 17"/>
          <p:cNvGraphicFramePr>
            <a:graphicFrameLocks noGrp="1"/>
          </p:cNvGraphicFramePr>
          <p:nvPr/>
        </p:nvGraphicFramePr>
        <p:xfrm>
          <a:off x="285720" y="500042"/>
          <a:ext cx="8643996" cy="1537340"/>
        </p:xfrm>
        <a:graphic>
          <a:graphicData uri="http://schemas.openxmlformats.org/drawingml/2006/table">
            <a:tbl>
              <a:tblPr firstRow="1" bandRow="1">
                <a:gradFill rotWithShape="1">
                  <a:gsLst>
                    <a:gs pos="0">
                      <a:srgbClr val="BBE0E3">
                        <a:shade val="63000"/>
                        <a:satMod val="165000"/>
                      </a:srgbClr>
                    </a:gs>
                    <a:gs pos="30000">
                      <a:srgbClr val="BBE0E3">
                        <a:shade val="58000"/>
                        <a:satMod val="165000"/>
                      </a:srgbClr>
                    </a:gs>
                    <a:gs pos="75000">
                      <a:srgbClr val="BBE0E3">
                        <a:shade val="30000"/>
                        <a:satMod val="175000"/>
                      </a:srgbClr>
                    </a:gs>
                    <a:gs pos="100000">
                      <a:srgbClr val="BBE0E3">
                        <a:shade val="15000"/>
                        <a:satMod val="175000"/>
                      </a:srgbClr>
                    </a:gs>
                  </a:gsLst>
                  <a:path path="circle">
                    <a:fillToRect l="5000" t="100000" r="120000" b="10000"/>
                  </a:path>
                </a:gradFill>
                <a:effectLst>
                  <a:reflection blurRad="6350" stA="52000" endA="300" endPos="35000" dir="5400000" sy="-100000" algn="bl" rotWithShape="0"/>
                </a:effectLst>
              </a:tblPr>
              <a:tblGrid>
                <a:gridCol w="2000264"/>
                <a:gridCol w="3321866"/>
                <a:gridCol w="3321866"/>
              </a:tblGrid>
              <a:tr h="714380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2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幼圆" pitchFamily="49" charset="-122"/>
                          <a:ea typeface="幼圆" pitchFamily="49" charset="-122"/>
                        </a:rPr>
                        <a:t>两 棵 树</a:t>
                      </a:r>
                      <a:endParaRPr lang="zh-CN" altLang="en-US" sz="2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2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幼圆" pitchFamily="49" charset="-122"/>
                          <a:ea typeface="幼圆" pitchFamily="49" charset="-122"/>
                        </a:rPr>
                        <a:t>生命树</a:t>
                      </a:r>
                      <a:endParaRPr lang="zh-CN" altLang="en-US" sz="2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2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幼圆" pitchFamily="49" charset="-122"/>
                          <a:ea typeface="幼圆" pitchFamily="49" charset="-122"/>
                        </a:rPr>
                        <a:t>分别善恶树</a:t>
                      </a:r>
                      <a:endParaRPr lang="zh-CN" altLang="en-US" sz="2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571504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2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幼圆" pitchFamily="49" charset="-122"/>
                          <a:ea typeface="幼圆" pitchFamily="49" charset="-122"/>
                        </a:rPr>
                        <a:t>表 征</a:t>
                      </a:r>
                      <a:endParaRPr lang="en-US" altLang="zh-CN" sz="240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2400" b="1" dirty="0" smtClean="0">
                          <a:solidFill>
                            <a:schemeClr val="bg1"/>
                          </a:solidFill>
                          <a:latin typeface="幼圆" pitchFamily="49" charset="-122"/>
                          <a:ea typeface="幼圆" pitchFamily="49" charset="-122"/>
                        </a:rPr>
                        <a:t>神的生命</a:t>
                      </a:r>
                      <a:endParaRPr lang="en-US" altLang="zh-CN" sz="2400" b="1" dirty="0" smtClean="0">
                        <a:solidFill>
                          <a:schemeClr val="bg1"/>
                        </a:solidFill>
                        <a:latin typeface="幼圆" pitchFamily="49" charset="-122"/>
                        <a:ea typeface="幼圆" pitchFamily="49" charset="-122"/>
                      </a:endParaRPr>
                    </a:p>
                    <a:p>
                      <a:pPr algn="ctr"/>
                      <a:r>
                        <a:rPr lang="zh-CN" altLang="en-US" sz="1800" b="1" dirty="0" smtClean="0">
                          <a:solidFill>
                            <a:schemeClr val="bg1"/>
                          </a:solidFill>
                          <a:latin typeface="幼圆" pitchFamily="49" charset="-122"/>
                          <a:ea typeface="幼圆" pitchFamily="49" charset="-122"/>
                        </a:rPr>
                        <a:t>（表征在基督里神的丰富）</a:t>
                      </a:r>
                      <a:endParaRPr lang="en-US" altLang="zh-CN" sz="1800" b="1" dirty="0" smtClean="0">
                        <a:solidFill>
                          <a:schemeClr val="bg1"/>
                        </a:solidFill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1" dirty="0" smtClean="0">
                          <a:solidFill>
                            <a:schemeClr val="bg1"/>
                          </a:solidFill>
                          <a:latin typeface="幼圆" pitchFamily="49" charset="-122"/>
                          <a:ea typeface="幼圆" pitchFamily="49" charset="-122"/>
                        </a:rPr>
                        <a:t>撒但的生命</a:t>
                      </a:r>
                      <a:endParaRPr lang="en-US" altLang="zh-CN" sz="2400" b="1" dirty="0" smtClean="0">
                        <a:solidFill>
                          <a:schemeClr val="bg1"/>
                        </a:solidFill>
                        <a:latin typeface="幼圆" pitchFamily="49" charset="-122"/>
                        <a:ea typeface="幼圆" pitchFamily="49" charset="-122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b="1" dirty="0" smtClean="0">
                          <a:solidFill>
                            <a:schemeClr val="bg1"/>
                          </a:solidFill>
                          <a:latin typeface="幼圆" pitchFamily="49" charset="-122"/>
                          <a:ea typeface="幼圆" pitchFamily="49" charset="-122"/>
                        </a:rPr>
                        <a:t>（表征神以外的事物</a:t>
                      </a:r>
                      <a:r>
                        <a:rPr lang="zh-CN" altLang="en-US" sz="2400" b="1" dirty="0" smtClean="0">
                          <a:solidFill>
                            <a:schemeClr val="bg1"/>
                          </a:solidFill>
                          <a:latin typeface="幼圆" pitchFamily="49" charset="-122"/>
                          <a:ea typeface="幼圆" pitchFamily="49" charset="-122"/>
                        </a:rPr>
                        <a:t>）</a:t>
                      </a:r>
                      <a:endParaRPr lang="zh-CN" altLang="en-US" sz="2400" b="1" dirty="0">
                        <a:solidFill>
                          <a:schemeClr val="bg1"/>
                        </a:solidFill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12" name="太陽 3"/>
          <p:cNvSpPr/>
          <p:nvPr/>
        </p:nvSpPr>
        <p:spPr>
          <a:xfrm>
            <a:off x="3332443" y="1357298"/>
            <a:ext cx="1668179" cy="1473397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r>
              <a:rPr kumimoji="1" lang="zh-CN" altLang="en-US" sz="5400" dirty="0">
                <a:solidFill>
                  <a:srgbClr val="FFFFFF"/>
                </a:solidFill>
                <a:latin typeface="隶书" pitchFamily="49" charset="-122"/>
                <a:ea typeface="隶书" pitchFamily="49" charset="-122"/>
              </a:rPr>
              <a:t>神</a:t>
            </a:r>
            <a:endParaRPr kumimoji="1" lang="zh-CN" altLang="en-US" sz="5400" dirty="0">
              <a:solidFill>
                <a:srgbClr val="FFFFFF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3" name="爆炸 1 4"/>
          <p:cNvSpPr/>
          <p:nvPr/>
        </p:nvSpPr>
        <p:spPr>
          <a:xfrm>
            <a:off x="6215068" y="1285860"/>
            <a:ext cx="1928832" cy="1571623"/>
          </a:xfrm>
          <a:prstGeom prst="irregularSeal1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r>
              <a:rPr kumimoji="1" lang="zh-CN" altLang="en-US" sz="3200" b="1" dirty="0">
                <a:solidFill>
                  <a:schemeClr val="accent4">
                    <a:lumMod val="10000"/>
                  </a:schemeClr>
                </a:solidFill>
                <a:latin typeface="隶书" pitchFamily="49" charset="-122"/>
                <a:ea typeface="隶书" pitchFamily="49" charset="-122"/>
              </a:rPr>
              <a:t>撒但</a:t>
            </a:r>
            <a:endParaRPr kumimoji="1" lang="zh-CN" altLang="en-US" sz="3200" b="1" dirty="0">
              <a:solidFill>
                <a:schemeClr val="accent4">
                  <a:lumMod val="10000"/>
                </a:schemeClr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4" name="橢圓 5"/>
          <p:cNvSpPr/>
          <p:nvPr/>
        </p:nvSpPr>
        <p:spPr>
          <a:xfrm>
            <a:off x="5286374" y="4777395"/>
            <a:ext cx="260653" cy="2946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endParaRPr kumimoji="1" lang="zh-TW" altLang="en-US">
              <a:solidFill>
                <a:srgbClr val="FFFFFF"/>
              </a:solidFill>
              <a:latin typeface="Calibri" panose="020F0502020204030204" pitchFamily="34" charset="0"/>
              <a:ea typeface="PMingLiU" pitchFamily="18" charset="-120"/>
            </a:endParaRPr>
          </a:p>
        </p:txBody>
      </p:sp>
      <p:sp>
        <p:nvSpPr>
          <p:cNvPr id="15" name="六邊形 6"/>
          <p:cNvSpPr/>
          <p:nvPr/>
        </p:nvSpPr>
        <p:spPr>
          <a:xfrm>
            <a:off x="5072060" y="5143512"/>
            <a:ext cx="677698" cy="73669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r>
              <a:rPr kumimoji="1" lang="zh-CN" altLang="en-US" sz="4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隶书" pitchFamily="49" charset="-122"/>
                <a:ea typeface="隶书" pitchFamily="49" charset="-122"/>
              </a:rPr>
              <a:t>人</a:t>
            </a:r>
            <a:endParaRPr kumimoji="1" lang="zh-CN" altLang="en-US" sz="48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214936" y="5884687"/>
            <a:ext cx="156392" cy="6875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endParaRPr kumimoji="1" lang="zh-TW" altLang="en-US">
              <a:solidFill>
                <a:srgbClr val="FFFFFF"/>
              </a:solidFill>
              <a:latin typeface="Calibri" panose="020F0502020204030204" pitchFamily="34" charset="0"/>
              <a:ea typeface="PMingLiU" pitchFamily="18" charset="-12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429250" y="5884687"/>
            <a:ext cx="156392" cy="6875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endParaRPr kumimoji="1" lang="zh-TW" altLang="en-US">
              <a:solidFill>
                <a:srgbClr val="FFFFFF"/>
              </a:solidFill>
              <a:latin typeface="Calibri" panose="020F0502020204030204" pitchFamily="34" charset="0"/>
              <a:ea typeface="PMingLiU" pitchFamily="18" charset="-120"/>
            </a:endParaRPr>
          </a:p>
        </p:txBody>
      </p:sp>
      <p:cxnSp>
        <p:nvCxnSpPr>
          <p:cNvPr id="19" name="直接箭头连接符 18"/>
          <p:cNvCxnSpPr/>
          <p:nvPr/>
        </p:nvCxnSpPr>
        <p:spPr bwMode="auto">
          <a:xfrm rot="16200000" flipV="1">
            <a:off x="4036215" y="3321843"/>
            <a:ext cx="1643074" cy="857256"/>
          </a:xfrm>
          <a:prstGeom prst="straightConnector1">
            <a:avLst/>
          </a:prstGeom>
          <a:noFill/>
          <a:ln w="793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21599983" rev="0"/>
            </a:camera>
            <a:lightRig rig="threePt" dir="t"/>
          </a:scene3d>
          <a:sp3d>
            <a:bevelT/>
          </a:sp3d>
        </p:spPr>
      </p:cxnSp>
      <p:cxnSp>
        <p:nvCxnSpPr>
          <p:cNvPr id="22" name="直接箭头连接符 21"/>
          <p:cNvCxnSpPr/>
          <p:nvPr/>
        </p:nvCxnSpPr>
        <p:spPr bwMode="auto">
          <a:xfrm rot="5400000" flipH="1" flipV="1">
            <a:off x="5322101" y="3321845"/>
            <a:ext cx="1500197" cy="1000131"/>
          </a:xfrm>
          <a:prstGeom prst="straightConnector1">
            <a:avLst/>
          </a:prstGeom>
          <a:noFill/>
          <a:ln w="793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21599983" rev="0"/>
            </a:camera>
            <a:lightRig rig="threePt" dir="t"/>
          </a:scene3d>
          <a:sp3d>
            <a:bevelT/>
          </a:sp3d>
        </p:spPr>
      </p:cxnSp>
      <p:sp>
        <p:nvSpPr>
          <p:cNvPr id="25" name="AutoShape 5"/>
          <p:cNvSpPr>
            <a:spLocks noChangeArrowheads="1"/>
          </p:cNvSpPr>
          <p:nvPr/>
        </p:nvSpPr>
        <p:spPr bwMode="auto">
          <a:xfrm>
            <a:off x="6357950" y="3214686"/>
            <a:ext cx="3214710" cy="1571636"/>
          </a:xfrm>
          <a:prstGeom prst="cloudCallout">
            <a:avLst>
              <a:gd name="adj1" fmla="val -65303"/>
              <a:gd name="adj2" fmla="val 45205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/>
            <a:r>
              <a:rPr lang="zh-CN" altLang="en-US" sz="2800" b="1" dirty="0" smtClean="0">
                <a:ea typeface="幼圆" pitchFamily="49" charset="-122"/>
              </a:rPr>
              <a:t>两棵树之间的选择</a:t>
            </a:r>
            <a:r>
              <a:rPr lang="en-US" altLang="zh-CN" sz="2800" b="1" dirty="0" smtClean="0">
                <a:ea typeface="幼圆" pitchFamily="49" charset="-122"/>
              </a:rPr>
              <a:t>……</a:t>
            </a:r>
            <a:endParaRPr lang="zh-CN" altLang="en-US" sz="2800" b="1" dirty="0">
              <a:ea typeface="幼圆" pitchFamily="49" charset="-122"/>
            </a:endParaRPr>
          </a:p>
        </p:txBody>
      </p:sp>
      <p:sp>
        <p:nvSpPr>
          <p:cNvPr id="26" name="Text Box 14"/>
          <p:cNvSpPr txBox="1">
            <a:spLocks noChangeArrowheads="1"/>
          </p:cNvSpPr>
          <p:nvPr/>
        </p:nvSpPr>
        <p:spPr bwMode="auto">
          <a:xfrm>
            <a:off x="5929354" y="5143512"/>
            <a:ext cx="3643306" cy="1397306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华康简魏碑" pitchFamily="65" charset="-122"/>
              </a:rPr>
              <a:t>    </a:t>
            </a:r>
            <a:r>
              <a:rPr lang="zh-CN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华康简魏碑" pitchFamily="65" charset="-122"/>
              </a:rPr>
              <a:t>我们天天</a:t>
            </a:r>
            <a:endParaRPr lang="en-US" altLang="zh-CN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华康简魏碑" pitchFamily="65" charset="-122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华康简魏碑" pitchFamily="65" charset="-122"/>
              </a:rPr>
              <a:t>  甚至每时每刻</a:t>
            </a:r>
            <a:endParaRPr lang="en-US" altLang="zh-CN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华康简魏碑" pitchFamily="65" charset="-122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华康简魏碑" pitchFamily="65" charset="-122"/>
              </a:rPr>
              <a:t>都</a:t>
            </a:r>
            <a:r>
              <a:rPr lang="zh-CN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华康简魏碑" pitchFamily="65" charset="-122"/>
              </a:rPr>
              <a:t>在面临这样的选择！</a:t>
            </a:r>
            <a:endParaRPr lang="zh-CN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华康简魏碑" pitchFamily="65" charset="-122"/>
            </a:endParaRPr>
          </a:p>
        </p:txBody>
      </p:sp>
      <p:sp>
        <p:nvSpPr>
          <p:cNvPr id="29" name="Text Box 14"/>
          <p:cNvSpPr txBox="1">
            <a:spLocks noChangeArrowheads="1"/>
          </p:cNvSpPr>
          <p:nvPr/>
        </p:nvSpPr>
        <p:spPr bwMode="auto">
          <a:xfrm>
            <a:off x="0" y="2714620"/>
            <a:ext cx="4857784" cy="1175706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人</a:t>
            </a:r>
            <a:r>
              <a:rPr lang="en-US" altLang="zh-CN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:</a:t>
            </a:r>
            <a:r>
              <a:rPr lang="zh-CN" altLang="en-US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器皿</a:t>
            </a:r>
            <a:endParaRPr lang="zh-CN" altLang="en-US" sz="8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1" y="4143380"/>
            <a:ext cx="4857752" cy="2357454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lIns="144000" rIns="144000" anchor="ctr" anchorCtr="1"/>
          <a:lstStyle/>
          <a:p>
            <a:r>
              <a:rPr lang="zh-CN" altLang="en-US" sz="2800" dirty="0" smtClean="0">
                <a:solidFill>
                  <a:srgbClr val="000099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zh-CN" altLang="en-US" sz="2800" dirty="0" smtClean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我们每天活着的意义，就是在这两棵树之间选择生命树，叫我们这个神的器皿装神，被神充满</a:t>
            </a:r>
            <a:r>
              <a:rPr lang="en-US" altLang="zh-CN" sz="2800" dirty="0" smtClean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……</a:t>
            </a:r>
            <a:endParaRPr lang="en-US" altLang="zh-CN" sz="2800" dirty="0">
              <a:solidFill>
                <a:srgbClr val="0000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3" name="Picture 10" descr="箭头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85244" y="6545286"/>
            <a:ext cx="315912" cy="241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内容占位符 2" descr="圣经背景（较淡）.jpg"/>
          <p:cNvPicPr>
            <a:picLocks noGrp="1" noChangeAspect="1"/>
          </p:cNvPicPr>
          <p:nvPr>
            <p:ph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429720" cy="6858000"/>
          </a:xfrm>
        </p:spPr>
      </p:pic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428596" y="558209"/>
            <a:ext cx="8643998" cy="535531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华康简魏碑" pitchFamily="65" charset="-122"/>
              </a:rPr>
              <a:t>    </a:t>
            </a:r>
            <a:r>
              <a:rPr lang="zh-CN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华康简魏碑" pitchFamily="65" charset="-122"/>
              </a:rPr>
              <a:t>这样，教会就是一个盛装神的大器皿</a:t>
            </a:r>
            <a:r>
              <a:rPr lang="en-US" altLang="zh-C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华康简魏碑" pitchFamily="65" charset="-122"/>
              </a:rPr>
              <a:t>……</a:t>
            </a:r>
            <a:endParaRPr lang="en-US" altLang="zh-CN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华康简魏碑" pitchFamily="65" charset="-122"/>
            </a:endParaRP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785786" y="1428736"/>
            <a:ext cx="8643998" cy="486287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华康简魏碑" pitchFamily="65" charset="-122"/>
              </a:rPr>
              <a:t>个人一面，我们都是盛装神的器皿，</a:t>
            </a:r>
            <a:endParaRPr lang="en-US" altLang="zh-CN" sz="32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华康简魏碑" pitchFamily="65" charset="-122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785786" y="2214554"/>
            <a:ext cx="8643998" cy="486287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华康简魏碑" pitchFamily="65" charset="-122"/>
              </a:rPr>
              <a:t>     天天选择生命树，事事选择生命树，</a:t>
            </a:r>
            <a:endParaRPr lang="en-US" altLang="zh-CN" sz="32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华康简魏碑" pitchFamily="65" charset="-122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857224" y="3014151"/>
            <a:ext cx="8643998" cy="486287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华康简魏碑" pitchFamily="65" charset="-122"/>
              </a:rPr>
              <a:t>         让神在我们里面逐日加增</a:t>
            </a:r>
            <a:r>
              <a:rPr lang="en-US" altLang="zh-CN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华康简魏碑" pitchFamily="65" charset="-122"/>
              </a:rPr>
              <a:t>……</a:t>
            </a:r>
            <a:endParaRPr lang="en-US" altLang="zh-CN" sz="32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华康简魏碑" pitchFamily="65" charset="-122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857224" y="3799969"/>
            <a:ext cx="8643998" cy="486287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华康简魏碑" pitchFamily="65" charset="-122"/>
              </a:rPr>
              <a:t>团体一面，教会就成为盛装神的大器皿，</a:t>
            </a:r>
            <a:endParaRPr lang="en-US" altLang="zh-CN" sz="32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华康简魏碑" pitchFamily="65" charset="-122"/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857224" y="4514349"/>
            <a:ext cx="8643998" cy="486287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华康简魏碑" pitchFamily="65" charset="-122"/>
              </a:rPr>
              <a:t>     被神所充满，满有基督长成的身量，</a:t>
            </a:r>
            <a:endParaRPr lang="en-US" altLang="zh-CN" sz="32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华康简魏碑" pitchFamily="65" charset="-122"/>
            </a:endParaRP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214282" y="5143512"/>
            <a:ext cx="4143404" cy="1571660"/>
          </a:xfrm>
          <a:prstGeom prst="wedgeRectCallout">
            <a:avLst>
              <a:gd name="adj1" fmla="val -6565"/>
              <a:gd name="adj2" fmla="val -59435"/>
            </a:avLst>
          </a:prstGeom>
          <a:solidFill>
            <a:srgbClr val="2D2D8A"/>
          </a:solidFill>
          <a:ln w="9525" algn="ctr">
            <a:solidFill>
              <a:srgbClr val="333399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prst="relaxedInset"/>
            <a:bevelB w="101600" prst="riblet"/>
          </a:sp3d>
        </p:spPr>
        <p:txBody>
          <a:bodyPr lIns="180000" tIns="180000" rIns="180000" bIns="180000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600" b="1" kern="0" dirty="0" smtClean="0">
                <a:solidFill>
                  <a:srgbClr val="FFFFFF"/>
                </a:solidFill>
                <a:latin typeface="幼圆" pitchFamily="49" charset="-122"/>
                <a:ea typeface="幼圆" pitchFamily="49" charset="-122"/>
                <a:cs typeface="Arial" panose="020B0604020202020204" pitchFamily="34" charset="0"/>
              </a:rPr>
              <a:t>   教会是他的身体，是那充满万有者所充满的。       </a:t>
            </a:r>
            <a:endParaRPr lang="en-US" altLang="zh-CN" sz="2600" b="1" kern="0" dirty="0" smtClean="0">
              <a:solidFill>
                <a:srgbClr val="FFFFFF"/>
              </a:solidFill>
              <a:latin typeface="幼圆" pitchFamily="49" charset="-122"/>
              <a:ea typeface="幼圆" pitchFamily="49" charset="-122"/>
              <a:cs typeface="Arial" panose="020B0604020202020204" pitchFamily="34" charset="0"/>
            </a:endParaRP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幼圆" pitchFamily="49" charset="-122"/>
                <a:ea typeface="幼圆" pitchFamily="49" charset="-122"/>
                <a:cs typeface="Arial" panose="020B0604020202020204" pitchFamily="34" charset="0"/>
              </a:rPr>
              <a:t> </a:t>
            </a:r>
            <a:r>
              <a:rPr kumimoji="0" lang="en-US" altLang="zh-CN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幼圆" pitchFamily="49" charset="-122"/>
                <a:ea typeface="幼圆" pitchFamily="49" charset="-122"/>
                <a:cs typeface="Arial" panose="020B0604020202020204" pitchFamily="34" charset="0"/>
              </a:rPr>
              <a:t>       </a:t>
            </a:r>
            <a:r>
              <a:rPr kumimoji="0" lang="zh-CN" alt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幼圆" pitchFamily="49" charset="-122"/>
                <a:ea typeface="幼圆" pitchFamily="49" charset="-122"/>
                <a:cs typeface="Arial" panose="020B0604020202020204" pitchFamily="34" charset="0"/>
              </a:rPr>
              <a:t>（</a:t>
            </a:r>
            <a:r>
              <a:rPr lang="zh-CN" altLang="en-US" sz="2600" b="1" kern="0" dirty="0" smtClean="0">
                <a:solidFill>
                  <a:srgbClr val="FFFFFF"/>
                </a:solidFill>
                <a:latin typeface="幼圆" pitchFamily="49" charset="-122"/>
                <a:ea typeface="幼圆" pitchFamily="49" charset="-122"/>
                <a:cs typeface="Arial" panose="020B0604020202020204" pitchFamily="34" charset="0"/>
              </a:rPr>
              <a:t>弗一</a:t>
            </a:r>
            <a:r>
              <a:rPr lang="en-US" altLang="zh-CN" sz="2600" b="1" kern="0" dirty="0" smtClean="0">
                <a:solidFill>
                  <a:srgbClr val="FFFFFF"/>
                </a:solidFill>
                <a:latin typeface="幼圆" pitchFamily="49" charset="-122"/>
                <a:ea typeface="幼圆" pitchFamily="49" charset="-122"/>
                <a:cs typeface="Arial" panose="020B0604020202020204" pitchFamily="34" charset="0"/>
              </a:rPr>
              <a:t>23</a:t>
            </a:r>
            <a:r>
              <a:rPr kumimoji="0" lang="zh-CN" alt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幼圆" pitchFamily="49" charset="-122"/>
                <a:ea typeface="幼圆" pitchFamily="49" charset="-122"/>
                <a:cs typeface="Arial" panose="020B0604020202020204" pitchFamily="34" charset="0"/>
              </a:rPr>
              <a:t>）</a:t>
            </a:r>
            <a:endParaRPr kumimoji="0" lang="en-US" altLang="zh-CN" sz="2600" b="1" i="0" u="none" strike="noStrike" kern="0" cap="none" spc="0" normalizeH="0" baseline="0" noProof="0" dirty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幼圆" pitchFamily="49" charset="-122"/>
              <a:ea typeface="幼圆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内容占位符 2" descr="圣经背景（较淡）.jpg"/>
          <p:cNvPicPr>
            <a:picLocks noGrp="1" noChangeAspect="1"/>
          </p:cNvPicPr>
          <p:nvPr>
            <p:ph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429720" cy="6858000"/>
          </a:xfrm>
        </p:spPr>
      </p:pic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428596" y="558209"/>
            <a:ext cx="8643998" cy="535531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华康简魏碑" pitchFamily="65" charset="-122"/>
              </a:rPr>
              <a:t>    </a:t>
            </a:r>
            <a:r>
              <a:rPr lang="zh-CN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华康简魏碑" pitchFamily="65" charset="-122"/>
              </a:rPr>
              <a:t>这样，教会就是一个盛装神的大器皿</a:t>
            </a:r>
            <a:r>
              <a:rPr lang="en-US" altLang="zh-C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华康简魏碑" pitchFamily="65" charset="-122"/>
              </a:rPr>
              <a:t>……</a:t>
            </a:r>
            <a:endParaRPr lang="en-US" altLang="zh-CN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华康简魏碑" pitchFamily="65" charset="-122"/>
            </a:endParaRP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785786" y="1428736"/>
            <a:ext cx="8643998" cy="486287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华康简魏碑" pitchFamily="65" charset="-122"/>
              </a:rPr>
              <a:t>个人一面，我们都是盛装神的器皿，</a:t>
            </a:r>
            <a:endParaRPr lang="en-US" altLang="zh-CN" sz="32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华康简魏碑" pitchFamily="65" charset="-122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785786" y="2214554"/>
            <a:ext cx="8643998" cy="486287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华康简魏碑" pitchFamily="65" charset="-122"/>
              </a:rPr>
              <a:t>     天天选择生命树，事事选择生命树，</a:t>
            </a:r>
            <a:endParaRPr lang="en-US" altLang="zh-CN" sz="32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华康简魏碑" pitchFamily="65" charset="-122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857224" y="3014151"/>
            <a:ext cx="8643998" cy="486287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华康简魏碑" pitchFamily="65" charset="-122"/>
              </a:rPr>
              <a:t>         让神在我们里面逐日加增</a:t>
            </a:r>
            <a:r>
              <a:rPr lang="en-US" altLang="zh-CN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华康简魏碑" pitchFamily="65" charset="-122"/>
              </a:rPr>
              <a:t>……</a:t>
            </a:r>
            <a:endParaRPr lang="en-US" altLang="zh-CN" sz="32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华康简魏碑" pitchFamily="65" charset="-122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857224" y="3799969"/>
            <a:ext cx="8643998" cy="486287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华康简魏碑" pitchFamily="65" charset="-122"/>
              </a:rPr>
              <a:t>团体一面，教会就成为盛装神的大器皿，</a:t>
            </a:r>
            <a:endParaRPr lang="en-US" altLang="zh-CN" sz="32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华康简魏碑" pitchFamily="65" charset="-122"/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857224" y="4514349"/>
            <a:ext cx="8643998" cy="486287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华康简魏碑" pitchFamily="65" charset="-122"/>
              </a:rPr>
              <a:t>     被神所充满，满有基督长成的身量，</a:t>
            </a:r>
            <a:endParaRPr lang="en-US" altLang="zh-CN" sz="32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华康简魏碑" pitchFamily="65" charset="-122"/>
            </a:endParaRPr>
          </a:p>
        </p:txBody>
      </p:sp>
      <p:pic>
        <p:nvPicPr>
          <p:cNvPr id="10" name="图片 9" descr="以弗所书3_0.t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56436" cy="685800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285720" y="857232"/>
            <a:ext cx="4572032" cy="30718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内容占位符 2" descr="圣经背景（较淡）.jpg"/>
          <p:cNvPicPr>
            <a:picLocks noGrp="1" noChangeAspect="1"/>
          </p:cNvPicPr>
          <p:nvPr>
            <p:ph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429720" cy="6858000"/>
          </a:xfrm>
        </p:spPr>
      </p:pic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428596" y="558209"/>
            <a:ext cx="8643998" cy="535531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华康简魏碑" pitchFamily="65" charset="-122"/>
              </a:rPr>
              <a:t>    </a:t>
            </a:r>
            <a:r>
              <a:rPr lang="zh-CN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华康简魏碑" pitchFamily="65" charset="-122"/>
              </a:rPr>
              <a:t>这样，教会就是一个盛装神的大器皿</a:t>
            </a:r>
            <a:r>
              <a:rPr lang="en-US" altLang="zh-C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华康简魏碑" pitchFamily="65" charset="-122"/>
              </a:rPr>
              <a:t>……</a:t>
            </a:r>
            <a:endParaRPr lang="en-US" altLang="zh-CN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华康简魏碑" pitchFamily="65" charset="-122"/>
            </a:endParaRP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785786" y="1428736"/>
            <a:ext cx="8643998" cy="486287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华康简魏碑" pitchFamily="65" charset="-122"/>
              </a:rPr>
              <a:t>个人一面，我们都是盛装神的器皿，</a:t>
            </a:r>
            <a:endParaRPr lang="en-US" altLang="zh-CN" sz="32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华康简魏碑" pitchFamily="65" charset="-122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785786" y="2214554"/>
            <a:ext cx="8643998" cy="486287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华康简魏碑" pitchFamily="65" charset="-122"/>
              </a:rPr>
              <a:t>     天天选择生命树，事事选择生命树，</a:t>
            </a:r>
            <a:endParaRPr lang="en-US" altLang="zh-CN" sz="32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华康简魏碑" pitchFamily="65" charset="-122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857224" y="3014151"/>
            <a:ext cx="8643998" cy="486287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华康简魏碑" pitchFamily="65" charset="-122"/>
              </a:rPr>
              <a:t>         让神在我们里面逐日加增</a:t>
            </a:r>
            <a:r>
              <a:rPr lang="en-US" altLang="zh-CN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华康简魏碑" pitchFamily="65" charset="-122"/>
              </a:rPr>
              <a:t>……</a:t>
            </a:r>
            <a:endParaRPr lang="en-US" altLang="zh-CN" sz="32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华康简魏碑" pitchFamily="65" charset="-122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857224" y="3799969"/>
            <a:ext cx="8643998" cy="486287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华康简魏碑" pitchFamily="65" charset="-122"/>
              </a:rPr>
              <a:t>团体一面，教会就成为盛装神的大器皿，</a:t>
            </a:r>
            <a:endParaRPr lang="en-US" altLang="zh-CN" sz="32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华康简魏碑" pitchFamily="65" charset="-122"/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857224" y="4514349"/>
            <a:ext cx="8643998" cy="486287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华康简魏碑" pitchFamily="65" charset="-122"/>
              </a:rPr>
              <a:t>     被神所充满，满有基督长成的身量，</a:t>
            </a:r>
            <a:endParaRPr lang="en-US" altLang="zh-CN" sz="32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华康简魏碑" pitchFamily="65" charset="-122"/>
            </a:endParaRPr>
          </a:p>
        </p:txBody>
      </p:sp>
      <p:pic>
        <p:nvPicPr>
          <p:cNvPr id="11" name="图片 10" descr="以弗所书3_0.t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8" y="99340"/>
            <a:ext cx="5643570" cy="3615412"/>
          </a:xfrm>
          <a:prstGeom prst="rect">
            <a:avLst/>
          </a:prstGeom>
        </p:spPr>
      </p:pic>
      <p:sp>
        <p:nvSpPr>
          <p:cNvPr id="12" name="Oval 9"/>
          <p:cNvSpPr>
            <a:spLocks noChangeArrowheads="1"/>
          </p:cNvSpPr>
          <p:nvPr/>
        </p:nvSpPr>
        <p:spPr bwMode="auto">
          <a:xfrm>
            <a:off x="0" y="1071546"/>
            <a:ext cx="2928926" cy="642942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" name="Oval 9"/>
          <p:cNvSpPr>
            <a:spLocks noChangeArrowheads="1"/>
          </p:cNvSpPr>
          <p:nvPr/>
        </p:nvSpPr>
        <p:spPr bwMode="auto">
          <a:xfrm>
            <a:off x="-32" y="2000240"/>
            <a:ext cx="2928926" cy="642942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" name="Oval 9"/>
          <p:cNvSpPr>
            <a:spLocks noChangeArrowheads="1"/>
          </p:cNvSpPr>
          <p:nvPr/>
        </p:nvSpPr>
        <p:spPr bwMode="auto">
          <a:xfrm>
            <a:off x="2786050" y="1000108"/>
            <a:ext cx="2928926" cy="785818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857224" y="5228729"/>
            <a:ext cx="8643998" cy="486287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华康简魏碑" pitchFamily="65" charset="-122"/>
              </a:rPr>
              <a:t>          这就是教会的建造，叫神得着荣耀！</a:t>
            </a:r>
            <a:endParaRPr lang="en-US" altLang="zh-CN" sz="32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华康简魏碑" pitchFamily="65" charset="-122"/>
            </a:endParaRPr>
          </a:p>
        </p:txBody>
      </p:sp>
      <p:sp>
        <p:nvSpPr>
          <p:cNvPr id="17" name="Oval 9"/>
          <p:cNvSpPr>
            <a:spLocks noChangeArrowheads="1"/>
          </p:cNvSpPr>
          <p:nvPr/>
        </p:nvSpPr>
        <p:spPr bwMode="auto">
          <a:xfrm>
            <a:off x="71438" y="2857496"/>
            <a:ext cx="2928926" cy="1000132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6" grpId="0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复件 9139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1"/>
          <p:cNvSpPr txBox="1">
            <a:spLocks noChangeArrowheads="1"/>
          </p:cNvSpPr>
          <p:nvPr/>
        </p:nvSpPr>
        <p:spPr bwMode="auto">
          <a:xfrm>
            <a:off x="0" y="4429125"/>
            <a:ext cx="9144000" cy="1723549"/>
          </a:xfrm>
          <a:prstGeom prst="rect">
            <a:avLst/>
          </a:prstGeom>
          <a:solidFill>
            <a:srgbClr val="006600">
              <a:alpha val="89000"/>
            </a:srgbClr>
          </a:solidFill>
          <a:ln w="12700">
            <a:solidFill>
              <a:srgbClr val="339966"/>
            </a:solidFill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4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康简魏碑" pitchFamily="65" charset="-122"/>
                <a:ea typeface="华康简魏碑" pitchFamily="65" charset="-122"/>
                <a:cs typeface="Arial" panose="020B0604020202020204" pitchFamily="34" charset="0"/>
              </a:rPr>
              <a:t>  </a:t>
            </a:r>
            <a:r>
              <a:rPr lang="zh-CN" altLang="en-US" sz="4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康简魏碑" pitchFamily="65" charset="-122"/>
                <a:ea typeface="华康简魏碑" pitchFamily="65" charset="-122"/>
                <a:cs typeface="Arial" panose="020B0604020202020204" pitchFamily="34" charset="0"/>
              </a:rPr>
              <a:t>打开圣经，我们很快就看见这两棵树：</a:t>
            </a:r>
            <a:endParaRPr lang="en-US" altLang="zh-CN" sz="400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华康简魏碑" pitchFamily="65" charset="-122"/>
              <a:ea typeface="华康简魏碑" pitchFamily="65" charset="-122"/>
              <a:cs typeface="Arial" panose="020B0604020202020204" pitchFamily="34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zh-CN" altLang="en-US" sz="44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康简魏碑" pitchFamily="65" charset="-122"/>
                <a:ea typeface="华康简魏碑" pitchFamily="65" charset="-122"/>
                <a:cs typeface="Arial" panose="020B0604020202020204" pitchFamily="34" charset="0"/>
              </a:rPr>
              <a:t>“生命树”和“分别善恶树”</a:t>
            </a:r>
            <a:endParaRPr lang="zh-CN" altLang="en-US" sz="440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华康简魏碑" pitchFamily="65" charset="-122"/>
              <a:ea typeface="华康简魏碑" pitchFamily="65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内容占位符 2" descr="圣经背景（较淡）.jpg"/>
          <p:cNvPicPr>
            <a:picLocks noGrp="1" noChangeAspect="1"/>
          </p:cNvPicPr>
          <p:nvPr>
            <p:ph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429720" cy="6858000"/>
          </a:xfrm>
        </p:spPr>
      </p:pic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428596" y="558209"/>
            <a:ext cx="8643998" cy="535531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华康简魏碑" pitchFamily="65" charset="-122"/>
              </a:rPr>
              <a:t>    </a:t>
            </a:r>
            <a:r>
              <a:rPr lang="zh-CN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华康简魏碑" pitchFamily="65" charset="-122"/>
              </a:rPr>
              <a:t>这样，教会就是一个盛装神的大器皿</a:t>
            </a:r>
            <a:r>
              <a:rPr lang="en-US" altLang="zh-C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华康简魏碑" pitchFamily="65" charset="-122"/>
              </a:rPr>
              <a:t>……</a:t>
            </a:r>
            <a:endParaRPr lang="en-US" altLang="zh-CN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华康简魏碑" pitchFamily="65" charset="-122"/>
            </a:endParaRP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785786" y="1428736"/>
            <a:ext cx="8643998" cy="486287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华康简魏碑" pitchFamily="65" charset="-122"/>
              </a:rPr>
              <a:t>个人一面，我们都是盛装神的器皿，</a:t>
            </a:r>
            <a:endParaRPr lang="en-US" altLang="zh-CN" sz="32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华康简魏碑" pitchFamily="65" charset="-122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785786" y="2214554"/>
            <a:ext cx="8643998" cy="486287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华康简魏碑" pitchFamily="65" charset="-122"/>
              </a:rPr>
              <a:t>     天天选择生命树，事事选择生命树，</a:t>
            </a:r>
            <a:endParaRPr lang="en-US" altLang="zh-CN" sz="32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华康简魏碑" pitchFamily="65" charset="-122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857224" y="3014151"/>
            <a:ext cx="8643998" cy="486287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华康简魏碑" pitchFamily="65" charset="-122"/>
              </a:rPr>
              <a:t>         让神在我们里面逐日加增</a:t>
            </a:r>
            <a:r>
              <a:rPr lang="en-US" altLang="zh-CN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华康简魏碑" pitchFamily="65" charset="-122"/>
              </a:rPr>
              <a:t>……</a:t>
            </a:r>
            <a:endParaRPr lang="en-US" altLang="zh-CN" sz="32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华康简魏碑" pitchFamily="65" charset="-122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857224" y="3799969"/>
            <a:ext cx="8643998" cy="486287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华康简魏碑" pitchFamily="65" charset="-122"/>
              </a:rPr>
              <a:t>团体一面，教会就成为盛装神的大器皿，</a:t>
            </a:r>
            <a:endParaRPr lang="en-US" altLang="zh-CN" sz="32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华康简魏碑" pitchFamily="65" charset="-122"/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857224" y="4514349"/>
            <a:ext cx="8643998" cy="486287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华康简魏碑" pitchFamily="65" charset="-122"/>
              </a:rPr>
              <a:t>     被神所充满，满有基督长成的身量，</a:t>
            </a:r>
            <a:endParaRPr lang="en-US" altLang="zh-CN" sz="32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华康简魏碑" pitchFamily="65" charset="-122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857224" y="5228729"/>
            <a:ext cx="8643998" cy="486287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华康简魏碑" pitchFamily="65" charset="-122"/>
              </a:rPr>
              <a:t>          这就是教会的建造，叫神得着荣耀！</a:t>
            </a:r>
            <a:endParaRPr lang="en-US" altLang="zh-CN" sz="32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华康简魏碑" pitchFamily="65" charset="-122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1857356" y="6000768"/>
            <a:ext cx="7858180" cy="535531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华康简魏碑" pitchFamily="65" charset="-122"/>
              </a:rPr>
              <a:t>    想想看</a:t>
            </a:r>
            <a:r>
              <a:rPr lang="zh-CN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华康简魏碑" pitchFamily="65" charset="-122"/>
              </a:rPr>
              <a:t>，今天你建造教会了吗？</a:t>
            </a:r>
            <a:endParaRPr lang="en-US" altLang="zh-CN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华康简魏碑" pitchFamily="65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复件 9139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3" descr="创世纪3章_0.t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16711" cy="6858000"/>
          </a:xfrm>
          <a:prstGeom prst="rect">
            <a:avLst/>
          </a:prstGeom>
        </p:spPr>
      </p:pic>
      <p:graphicFrame>
        <p:nvGraphicFramePr>
          <p:cNvPr id="18" name="表格 17"/>
          <p:cNvGraphicFramePr>
            <a:graphicFrameLocks noGrp="1"/>
          </p:cNvGraphicFramePr>
          <p:nvPr/>
        </p:nvGraphicFramePr>
        <p:xfrm>
          <a:off x="285720" y="500042"/>
          <a:ext cx="8643996" cy="1537340"/>
        </p:xfrm>
        <a:graphic>
          <a:graphicData uri="http://schemas.openxmlformats.org/drawingml/2006/table">
            <a:tbl>
              <a:tblPr firstRow="1" bandRow="1">
                <a:gradFill rotWithShape="1">
                  <a:gsLst>
                    <a:gs pos="0">
                      <a:srgbClr val="BBE0E3">
                        <a:shade val="63000"/>
                        <a:satMod val="165000"/>
                      </a:srgbClr>
                    </a:gs>
                    <a:gs pos="30000">
                      <a:srgbClr val="BBE0E3">
                        <a:shade val="58000"/>
                        <a:satMod val="165000"/>
                      </a:srgbClr>
                    </a:gs>
                    <a:gs pos="75000">
                      <a:srgbClr val="BBE0E3">
                        <a:shade val="30000"/>
                        <a:satMod val="175000"/>
                      </a:srgbClr>
                    </a:gs>
                    <a:gs pos="100000">
                      <a:srgbClr val="BBE0E3">
                        <a:shade val="15000"/>
                        <a:satMod val="175000"/>
                      </a:srgbClr>
                    </a:gs>
                  </a:gsLst>
                  <a:path path="circle">
                    <a:fillToRect l="5000" t="100000" r="120000" b="10000"/>
                  </a:path>
                </a:gradFill>
                <a:effectLst>
                  <a:reflection blurRad="6350" stA="52000" endA="300" endPos="35000" dir="5400000" sy="-100000" algn="bl" rotWithShape="0"/>
                </a:effectLst>
              </a:tblPr>
              <a:tblGrid>
                <a:gridCol w="2000264"/>
                <a:gridCol w="3321866"/>
                <a:gridCol w="3321866"/>
              </a:tblGrid>
              <a:tr h="714380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2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幼圆" pitchFamily="49" charset="-122"/>
                          <a:ea typeface="幼圆" pitchFamily="49" charset="-122"/>
                        </a:rPr>
                        <a:t>两 棵 树</a:t>
                      </a:r>
                      <a:endParaRPr lang="zh-CN" altLang="en-US" sz="2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2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幼圆" pitchFamily="49" charset="-122"/>
                          <a:ea typeface="幼圆" pitchFamily="49" charset="-122"/>
                        </a:rPr>
                        <a:t>生命树</a:t>
                      </a:r>
                      <a:endParaRPr lang="zh-CN" altLang="en-US" sz="2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2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幼圆" pitchFamily="49" charset="-122"/>
                          <a:ea typeface="幼圆" pitchFamily="49" charset="-122"/>
                        </a:rPr>
                        <a:t>分别善恶树</a:t>
                      </a:r>
                      <a:endParaRPr lang="zh-CN" altLang="en-US" sz="2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571504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2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幼圆" pitchFamily="49" charset="-122"/>
                          <a:ea typeface="幼圆" pitchFamily="49" charset="-122"/>
                        </a:rPr>
                        <a:t>表 征</a:t>
                      </a:r>
                      <a:endParaRPr lang="en-US" altLang="zh-CN" sz="240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2400" b="1" dirty="0" smtClean="0">
                          <a:solidFill>
                            <a:schemeClr val="bg1"/>
                          </a:solidFill>
                          <a:latin typeface="幼圆" pitchFamily="49" charset="-122"/>
                          <a:ea typeface="幼圆" pitchFamily="49" charset="-122"/>
                        </a:rPr>
                        <a:t>神的生命</a:t>
                      </a:r>
                      <a:endParaRPr lang="en-US" altLang="zh-CN" sz="2400" b="1" dirty="0" smtClean="0">
                        <a:solidFill>
                          <a:schemeClr val="bg1"/>
                        </a:solidFill>
                        <a:latin typeface="幼圆" pitchFamily="49" charset="-122"/>
                        <a:ea typeface="幼圆" pitchFamily="49" charset="-122"/>
                      </a:endParaRPr>
                    </a:p>
                    <a:p>
                      <a:pPr algn="ctr"/>
                      <a:r>
                        <a:rPr lang="zh-CN" altLang="en-US" sz="1800" b="1" dirty="0" smtClean="0">
                          <a:solidFill>
                            <a:schemeClr val="bg1"/>
                          </a:solidFill>
                          <a:latin typeface="幼圆" pitchFamily="49" charset="-122"/>
                          <a:ea typeface="幼圆" pitchFamily="49" charset="-122"/>
                        </a:rPr>
                        <a:t>（表征在基督里神的丰富）</a:t>
                      </a:r>
                      <a:endParaRPr lang="en-US" altLang="zh-CN" sz="1800" b="1" dirty="0" smtClean="0">
                        <a:solidFill>
                          <a:schemeClr val="bg1"/>
                        </a:solidFill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1" dirty="0" smtClean="0">
                          <a:solidFill>
                            <a:schemeClr val="bg1"/>
                          </a:solidFill>
                          <a:latin typeface="幼圆" pitchFamily="49" charset="-122"/>
                          <a:ea typeface="幼圆" pitchFamily="49" charset="-122"/>
                        </a:rPr>
                        <a:t>撒但的生命</a:t>
                      </a:r>
                      <a:endParaRPr lang="en-US" altLang="zh-CN" sz="2400" b="1" dirty="0" smtClean="0">
                        <a:solidFill>
                          <a:schemeClr val="bg1"/>
                        </a:solidFill>
                        <a:latin typeface="幼圆" pitchFamily="49" charset="-122"/>
                        <a:ea typeface="幼圆" pitchFamily="49" charset="-122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b="1" dirty="0" smtClean="0">
                          <a:solidFill>
                            <a:schemeClr val="bg1"/>
                          </a:solidFill>
                          <a:latin typeface="幼圆" pitchFamily="49" charset="-122"/>
                          <a:ea typeface="幼圆" pitchFamily="49" charset="-122"/>
                        </a:rPr>
                        <a:t>（表征神以外的事物</a:t>
                      </a:r>
                      <a:r>
                        <a:rPr lang="zh-CN" altLang="en-US" sz="2400" b="1" dirty="0" smtClean="0">
                          <a:solidFill>
                            <a:schemeClr val="bg1"/>
                          </a:solidFill>
                          <a:latin typeface="幼圆" pitchFamily="49" charset="-122"/>
                          <a:ea typeface="幼圆" pitchFamily="49" charset="-122"/>
                        </a:rPr>
                        <a:t>）</a:t>
                      </a:r>
                      <a:endParaRPr lang="zh-CN" altLang="en-US" sz="2400" b="1" dirty="0">
                        <a:solidFill>
                          <a:schemeClr val="bg1"/>
                        </a:solidFill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12" name="太陽 3"/>
          <p:cNvSpPr/>
          <p:nvPr/>
        </p:nvSpPr>
        <p:spPr>
          <a:xfrm>
            <a:off x="3332443" y="1357298"/>
            <a:ext cx="1668179" cy="1473397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r>
              <a:rPr kumimoji="1" lang="zh-CN" altLang="en-US" sz="5400" dirty="0">
                <a:solidFill>
                  <a:srgbClr val="FFFFFF"/>
                </a:solidFill>
                <a:latin typeface="隶书" pitchFamily="49" charset="-122"/>
                <a:ea typeface="隶书" pitchFamily="49" charset="-122"/>
              </a:rPr>
              <a:t>神</a:t>
            </a:r>
            <a:endParaRPr kumimoji="1" lang="zh-CN" altLang="en-US" sz="5400" dirty="0">
              <a:solidFill>
                <a:srgbClr val="FFFFFF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3" name="爆炸 1 4"/>
          <p:cNvSpPr/>
          <p:nvPr/>
        </p:nvSpPr>
        <p:spPr>
          <a:xfrm>
            <a:off x="6215068" y="1285860"/>
            <a:ext cx="1928832" cy="1571623"/>
          </a:xfrm>
          <a:prstGeom prst="irregularSeal1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r>
              <a:rPr kumimoji="1" lang="zh-CN" altLang="en-US" sz="3200" b="1" dirty="0">
                <a:solidFill>
                  <a:schemeClr val="accent4">
                    <a:lumMod val="10000"/>
                  </a:schemeClr>
                </a:solidFill>
                <a:latin typeface="隶书" pitchFamily="49" charset="-122"/>
                <a:ea typeface="隶书" pitchFamily="49" charset="-122"/>
              </a:rPr>
              <a:t>撒但</a:t>
            </a:r>
            <a:endParaRPr kumimoji="1" lang="zh-CN" altLang="en-US" sz="3200" b="1" dirty="0">
              <a:solidFill>
                <a:schemeClr val="accent4">
                  <a:lumMod val="10000"/>
                </a:schemeClr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4" name="橢圓 5"/>
          <p:cNvSpPr/>
          <p:nvPr/>
        </p:nvSpPr>
        <p:spPr>
          <a:xfrm>
            <a:off x="5286374" y="4777395"/>
            <a:ext cx="260653" cy="2946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endParaRPr kumimoji="1" lang="zh-TW" altLang="en-US">
              <a:solidFill>
                <a:srgbClr val="FFFFFF"/>
              </a:solidFill>
              <a:latin typeface="Calibri" panose="020F0502020204030204" pitchFamily="34" charset="0"/>
              <a:ea typeface="PMingLiU" pitchFamily="18" charset="-120"/>
            </a:endParaRPr>
          </a:p>
        </p:txBody>
      </p:sp>
      <p:sp>
        <p:nvSpPr>
          <p:cNvPr id="15" name="六邊形 6"/>
          <p:cNvSpPr/>
          <p:nvPr/>
        </p:nvSpPr>
        <p:spPr>
          <a:xfrm>
            <a:off x="5072060" y="5143512"/>
            <a:ext cx="677698" cy="73669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r>
              <a:rPr kumimoji="1" lang="zh-CN" altLang="en-US" sz="4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隶书" pitchFamily="49" charset="-122"/>
                <a:ea typeface="隶书" pitchFamily="49" charset="-122"/>
              </a:rPr>
              <a:t>人</a:t>
            </a:r>
            <a:endParaRPr kumimoji="1" lang="zh-CN" altLang="en-US" sz="48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214936" y="5884687"/>
            <a:ext cx="156392" cy="6875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endParaRPr kumimoji="1" lang="zh-TW" altLang="en-US">
              <a:solidFill>
                <a:srgbClr val="FFFFFF"/>
              </a:solidFill>
              <a:latin typeface="Calibri" panose="020F0502020204030204" pitchFamily="34" charset="0"/>
              <a:ea typeface="PMingLiU" pitchFamily="18" charset="-12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429250" y="5884687"/>
            <a:ext cx="156392" cy="6875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endParaRPr kumimoji="1" lang="zh-TW" altLang="en-US">
              <a:solidFill>
                <a:srgbClr val="FFFFFF"/>
              </a:solidFill>
              <a:latin typeface="Calibri" panose="020F0502020204030204" pitchFamily="34" charset="0"/>
              <a:ea typeface="PMingLiU" pitchFamily="18" charset="-120"/>
            </a:endParaRPr>
          </a:p>
        </p:txBody>
      </p:sp>
      <p:cxnSp>
        <p:nvCxnSpPr>
          <p:cNvPr id="19" name="直接箭头连接符 18"/>
          <p:cNvCxnSpPr/>
          <p:nvPr/>
        </p:nvCxnSpPr>
        <p:spPr bwMode="auto">
          <a:xfrm rot="16200000" flipV="1">
            <a:off x="4036215" y="3321843"/>
            <a:ext cx="1643074" cy="857256"/>
          </a:xfrm>
          <a:prstGeom prst="straightConnector1">
            <a:avLst/>
          </a:prstGeom>
          <a:noFill/>
          <a:ln w="793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21599983" rev="0"/>
            </a:camera>
            <a:lightRig rig="threePt" dir="t"/>
          </a:scene3d>
          <a:sp3d>
            <a:bevelT/>
          </a:sp3d>
        </p:spPr>
      </p:cxnSp>
      <p:cxnSp>
        <p:nvCxnSpPr>
          <p:cNvPr id="22" name="直接箭头连接符 21"/>
          <p:cNvCxnSpPr/>
          <p:nvPr/>
        </p:nvCxnSpPr>
        <p:spPr bwMode="auto">
          <a:xfrm rot="5400000" flipH="1" flipV="1">
            <a:off x="5322101" y="3321845"/>
            <a:ext cx="1500197" cy="1000131"/>
          </a:xfrm>
          <a:prstGeom prst="straightConnector1">
            <a:avLst/>
          </a:prstGeom>
          <a:noFill/>
          <a:ln w="793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21599983" rev="0"/>
            </a:camera>
            <a:lightRig rig="threePt" dir="t"/>
          </a:scene3d>
          <a:sp3d>
            <a:bevelT/>
          </a:sp3d>
        </p:spPr>
      </p:cxnSp>
      <p:sp>
        <p:nvSpPr>
          <p:cNvPr id="25" name="AutoShape 5"/>
          <p:cNvSpPr>
            <a:spLocks noChangeArrowheads="1"/>
          </p:cNvSpPr>
          <p:nvPr/>
        </p:nvSpPr>
        <p:spPr bwMode="auto">
          <a:xfrm>
            <a:off x="6357950" y="3214686"/>
            <a:ext cx="3214710" cy="1571636"/>
          </a:xfrm>
          <a:prstGeom prst="cloudCallout">
            <a:avLst>
              <a:gd name="adj1" fmla="val -65303"/>
              <a:gd name="adj2" fmla="val 45205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/>
            <a:r>
              <a:rPr lang="zh-CN" altLang="en-US" sz="2800" b="1" dirty="0" smtClean="0">
                <a:ea typeface="幼圆" pitchFamily="49" charset="-122"/>
              </a:rPr>
              <a:t>两棵树之间的选择</a:t>
            </a:r>
            <a:r>
              <a:rPr lang="en-US" altLang="zh-CN" sz="2800" b="1" dirty="0" smtClean="0">
                <a:ea typeface="幼圆" pitchFamily="49" charset="-122"/>
              </a:rPr>
              <a:t>……</a:t>
            </a:r>
            <a:endParaRPr lang="zh-CN" altLang="en-US" sz="2800" b="1" dirty="0">
              <a:ea typeface="幼圆" pitchFamily="49" charset="-122"/>
            </a:endParaRPr>
          </a:p>
        </p:txBody>
      </p:sp>
      <p:sp>
        <p:nvSpPr>
          <p:cNvPr id="26" name="Text Box 14"/>
          <p:cNvSpPr txBox="1">
            <a:spLocks noChangeArrowheads="1"/>
          </p:cNvSpPr>
          <p:nvPr/>
        </p:nvSpPr>
        <p:spPr bwMode="auto">
          <a:xfrm>
            <a:off x="5929354" y="5143512"/>
            <a:ext cx="3643306" cy="1397306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华康简魏碑" pitchFamily="65" charset="-122"/>
              </a:rPr>
              <a:t>    </a:t>
            </a:r>
            <a:r>
              <a:rPr lang="zh-CN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华康简魏碑" pitchFamily="65" charset="-122"/>
              </a:rPr>
              <a:t>我们天天</a:t>
            </a:r>
            <a:endParaRPr lang="en-US" altLang="zh-CN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华康简魏碑" pitchFamily="65" charset="-122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华康简魏碑" pitchFamily="65" charset="-122"/>
              </a:rPr>
              <a:t>  甚至每时每刻</a:t>
            </a:r>
            <a:endParaRPr lang="en-US" altLang="zh-CN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华康简魏碑" pitchFamily="65" charset="-122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华康简魏碑" pitchFamily="65" charset="-122"/>
              </a:rPr>
              <a:t>都</a:t>
            </a:r>
            <a:r>
              <a:rPr lang="zh-CN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华康简魏碑" pitchFamily="65" charset="-122"/>
              </a:rPr>
              <a:t>在面临这样的选择！</a:t>
            </a:r>
            <a:endParaRPr lang="zh-CN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华康简魏碑" pitchFamily="65" charset="-122"/>
            </a:endParaRPr>
          </a:p>
        </p:txBody>
      </p:sp>
      <p:sp>
        <p:nvSpPr>
          <p:cNvPr id="29" name="Text Box 14"/>
          <p:cNvSpPr txBox="1">
            <a:spLocks noChangeArrowheads="1"/>
          </p:cNvSpPr>
          <p:nvPr/>
        </p:nvSpPr>
        <p:spPr bwMode="auto">
          <a:xfrm>
            <a:off x="0" y="2714620"/>
            <a:ext cx="4857784" cy="1175706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人</a:t>
            </a:r>
            <a:r>
              <a:rPr lang="en-US" altLang="zh-CN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:</a:t>
            </a:r>
            <a:r>
              <a:rPr lang="zh-CN" altLang="en-US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器皿</a:t>
            </a:r>
            <a:endParaRPr lang="zh-CN" altLang="en-US" sz="8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1" y="4143380"/>
            <a:ext cx="4857752" cy="2357454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lIns="216000" rIns="216000" anchor="ctr" anchorCtr="1"/>
          <a:lstStyle/>
          <a:p>
            <a:r>
              <a:rPr lang="zh-CN" altLang="en-US" sz="2800" dirty="0" smtClean="0">
                <a:solidFill>
                  <a:srgbClr val="000099"/>
                </a:solidFill>
                <a:latin typeface="楷体_GB2312" pitchFamily="49" charset="-122"/>
                <a:ea typeface="楷体_GB2312" pitchFamily="49" charset="-122"/>
              </a:rPr>
              <a:t>   </a:t>
            </a:r>
            <a:r>
              <a:rPr lang="zh-CN" altLang="en-US" sz="3200" dirty="0" smtClean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可见我们每天的正确选择，就是在建造教会，就是在成就神的旨意！</a:t>
            </a:r>
            <a:r>
              <a:rPr lang="en-US" altLang="zh-CN" sz="3200" dirty="0" smtClean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en-US" altLang="zh-CN" sz="3200" dirty="0">
              <a:solidFill>
                <a:srgbClr val="0000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3" name="Picture 10" descr="箭头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85244" y="6545286"/>
            <a:ext cx="315912" cy="241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复件 9139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3" descr="创世纪3章_0.t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16711" cy="6858000"/>
          </a:xfrm>
          <a:prstGeom prst="rect">
            <a:avLst/>
          </a:prstGeom>
        </p:spPr>
      </p:pic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428596" y="4214817"/>
            <a:ext cx="2147897" cy="357191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428596" y="6000768"/>
            <a:ext cx="2357454" cy="857232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aphicFrame>
        <p:nvGraphicFramePr>
          <p:cNvPr id="18" name="表格 17"/>
          <p:cNvGraphicFramePr>
            <a:graphicFrameLocks noGrp="1"/>
          </p:cNvGraphicFramePr>
          <p:nvPr/>
        </p:nvGraphicFramePr>
        <p:xfrm>
          <a:off x="285720" y="500042"/>
          <a:ext cx="8643996" cy="1537340"/>
        </p:xfrm>
        <a:graphic>
          <a:graphicData uri="http://schemas.openxmlformats.org/drawingml/2006/table">
            <a:tbl>
              <a:tblPr firstRow="1" bandRow="1">
                <a:gradFill rotWithShape="1">
                  <a:gsLst>
                    <a:gs pos="0">
                      <a:srgbClr val="BBE0E3">
                        <a:shade val="63000"/>
                        <a:satMod val="165000"/>
                      </a:srgbClr>
                    </a:gs>
                    <a:gs pos="30000">
                      <a:srgbClr val="BBE0E3">
                        <a:shade val="58000"/>
                        <a:satMod val="165000"/>
                      </a:srgbClr>
                    </a:gs>
                    <a:gs pos="75000">
                      <a:srgbClr val="BBE0E3">
                        <a:shade val="30000"/>
                        <a:satMod val="175000"/>
                      </a:srgbClr>
                    </a:gs>
                    <a:gs pos="100000">
                      <a:srgbClr val="BBE0E3">
                        <a:shade val="15000"/>
                        <a:satMod val="175000"/>
                      </a:srgbClr>
                    </a:gs>
                  </a:gsLst>
                  <a:path path="circle">
                    <a:fillToRect l="5000" t="100000" r="120000" b="10000"/>
                  </a:path>
                </a:gradFill>
                <a:effectLst>
                  <a:reflection blurRad="6350" stA="52000" endA="300" endPos="35000" dir="5400000" sy="-100000" algn="bl" rotWithShape="0"/>
                </a:effectLst>
              </a:tblPr>
              <a:tblGrid>
                <a:gridCol w="2000264"/>
                <a:gridCol w="3321866"/>
                <a:gridCol w="3321866"/>
              </a:tblGrid>
              <a:tr h="714380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2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幼圆" pitchFamily="49" charset="-122"/>
                          <a:ea typeface="幼圆" pitchFamily="49" charset="-122"/>
                        </a:rPr>
                        <a:t>两 棵 树</a:t>
                      </a:r>
                      <a:endParaRPr lang="zh-CN" altLang="en-US" sz="2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2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幼圆" pitchFamily="49" charset="-122"/>
                          <a:ea typeface="幼圆" pitchFamily="49" charset="-122"/>
                        </a:rPr>
                        <a:t>生命树</a:t>
                      </a:r>
                      <a:endParaRPr lang="zh-CN" altLang="en-US" sz="2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2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幼圆" pitchFamily="49" charset="-122"/>
                          <a:ea typeface="幼圆" pitchFamily="49" charset="-122"/>
                        </a:rPr>
                        <a:t>分别善恶树</a:t>
                      </a:r>
                      <a:endParaRPr lang="zh-CN" altLang="en-US" sz="2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571504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2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幼圆" pitchFamily="49" charset="-122"/>
                          <a:ea typeface="幼圆" pitchFamily="49" charset="-122"/>
                        </a:rPr>
                        <a:t>表 征</a:t>
                      </a:r>
                      <a:endParaRPr lang="en-US" altLang="zh-CN" sz="240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2400" b="1" dirty="0" smtClean="0">
                          <a:solidFill>
                            <a:schemeClr val="bg1"/>
                          </a:solidFill>
                          <a:latin typeface="幼圆" pitchFamily="49" charset="-122"/>
                          <a:ea typeface="幼圆" pitchFamily="49" charset="-122"/>
                        </a:rPr>
                        <a:t>神的生命</a:t>
                      </a:r>
                      <a:endParaRPr lang="en-US" altLang="zh-CN" sz="2400" b="1" dirty="0" smtClean="0">
                        <a:solidFill>
                          <a:schemeClr val="bg1"/>
                        </a:solidFill>
                        <a:latin typeface="幼圆" pitchFamily="49" charset="-122"/>
                        <a:ea typeface="幼圆" pitchFamily="49" charset="-122"/>
                      </a:endParaRPr>
                    </a:p>
                    <a:p>
                      <a:pPr algn="ctr"/>
                      <a:r>
                        <a:rPr lang="zh-CN" altLang="en-US" sz="1800" b="1" dirty="0" smtClean="0">
                          <a:solidFill>
                            <a:schemeClr val="bg1"/>
                          </a:solidFill>
                          <a:latin typeface="幼圆" pitchFamily="49" charset="-122"/>
                          <a:ea typeface="幼圆" pitchFamily="49" charset="-122"/>
                        </a:rPr>
                        <a:t>（表征在基督里神的丰富）</a:t>
                      </a:r>
                      <a:endParaRPr lang="en-US" altLang="zh-CN" sz="1800" b="1" dirty="0" smtClean="0">
                        <a:solidFill>
                          <a:schemeClr val="bg1"/>
                        </a:solidFill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1" dirty="0" smtClean="0">
                          <a:solidFill>
                            <a:schemeClr val="bg1"/>
                          </a:solidFill>
                          <a:latin typeface="幼圆" pitchFamily="49" charset="-122"/>
                          <a:ea typeface="幼圆" pitchFamily="49" charset="-122"/>
                        </a:rPr>
                        <a:t>撒但的生命</a:t>
                      </a:r>
                      <a:endParaRPr lang="en-US" altLang="zh-CN" sz="2400" b="1" dirty="0" smtClean="0">
                        <a:solidFill>
                          <a:schemeClr val="bg1"/>
                        </a:solidFill>
                        <a:latin typeface="幼圆" pitchFamily="49" charset="-122"/>
                        <a:ea typeface="幼圆" pitchFamily="49" charset="-122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b="1" dirty="0" smtClean="0">
                          <a:solidFill>
                            <a:schemeClr val="bg1"/>
                          </a:solidFill>
                          <a:latin typeface="幼圆" pitchFamily="49" charset="-122"/>
                          <a:ea typeface="幼圆" pitchFamily="49" charset="-122"/>
                        </a:rPr>
                        <a:t>（表征神以外的事物</a:t>
                      </a:r>
                      <a:r>
                        <a:rPr lang="zh-CN" altLang="en-US" sz="2400" b="1" dirty="0" smtClean="0">
                          <a:solidFill>
                            <a:schemeClr val="bg1"/>
                          </a:solidFill>
                          <a:latin typeface="幼圆" pitchFamily="49" charset="-122"/>
                          <a:ea typeface="幼圆" pitchFamily="49" charset="-122"/>
                        </a:rPr>
                        <a:t>）</a:t>
                      </a:r>
                      <a:endParaRPr lang="zh-CN" altLang="en-US" sz="2400" b="1" dirty="0">
                        <a:solidFill>
                          <a:schemeClr val="bg1"/>
                        </a:solidFill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复件 9139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3" descr="创世纪3章_0.t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16711" cy="6858000"/>
          </a:xfrm>
          <a:prstGeom prst="rect">
            <a:avLst/>
          </a:prstGeom>
        </p:spPr>
      </p:pic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428596" y="4214817"/>
            <a:ext cx="2147897" cy="357191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428596" y="6000768"/>
            <a:ext cx="2357454" cy="857232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aphicFrame>
        <p:nvGraphicFramePr>
          <p:cNvPr id="18" name="表格 17"/>
          <p:cNvGraphicFramePr>
            <a:graphicFrameLocks noGrp="1"/>
          </p:cNvGraphicFramePr>
          <p:nvPr/>
        </p:nvGraphicFramePr>
        <p:xfrm>
          <a:off x="285720" y="500042"/>
          <a:ext cx="8643996" cy="2197430"/>
        </p:xfrm>
        <a:graphic>
          <a:graphicData uri="http://schemas.openxmlformats.org/drawingml/2006/table">
            <a:tbl>
              <a:tblPr firstRow="1" bandRow="1">
                <a:gradFill rotWithShape="1">
                  <a:gsLst>
                    <a:gs pos="0">
                      <a:srgbClr val="BBE0E3">
                        <a:shade val="63000"/>
                        <a:satMod val="165000"/>
                      </a:srgbClr>
                    </a:gs>
                    <a:gs pos="30000">
                      <a:srgbClr val="BBE0E3">
                        <a:shade val="58000"/>
                        <a:satMod val="165000"/>
                      </a:srgbClr>
                    </a:gs>
                    <a:gs pos="75000">
                      <a:srgbClr val="BBE0E3">
                        <a:shade val="30000"/>
                        <a:satMod val="175000"/>
                      </a:srgbClr>
                    </a:gs>
                    <a:gs pos="100000">
                      <a:srgbClr val="BBE0E3">
                        <a:shade val="15000"/>
                        <a:satMod val="175000"/>
                      </a:srgbClr>
                    </a:gs>
                  </a:gsLst>
                  <a:path path="circle">
                    <a:fillToRect l="5000" t="100000" r="120000" b="10000"/>
                  </a:path>
                </a:gradFill>
                <a:effectLst>
                  <a:reflection blurRad="6350" stA="52000" endA="300" endPos="35000" dir="5400000" sy="-100000" algn="bl" rotWithShape="0"/>
                </a:effectLst>
              </a:tblPr>
              <a:tblGrid>
                <a:gridCol w="2000264"/>
                <a:gridCol w="3321866"/>
                <a:gridCol w="3321866"/>
              </a:tblGrid>
              <a:tr h="714380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2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幼圆" pitchFamily="49" charset="-122"/>
                          <a:ea typeface="幼圆" pitchFamily="49" charset="-122"/>
                        </a:rPr>
                        <a:t>两 棵 树</a:t>
                      </a:r>
                      <a:endParaRPr lang="zh-CN" altLang="en-US" sz="2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2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幼圆" pitchFamily="49" charset="-122"/>
                          <a:ea typeface="幼圆" pitchFamily="49" charset="-122"/>
                        </a:rPr>
                        <a:t>生命树</a:t>
                      </a:r>
                      <a:endParaRPr lang="zh-CN" altLang="en-US" sz="2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2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幼圆" pitchFamily="49" charset="-122"/>
                          <a:ea typeface="幼圆" pitchFamily="49" charset="-122"/>
                        </a:rPr>
                        <a:t>分别善恶树</a:t>
                      </a:r>
                      <a:endParaRPr lang="zh-CN" altLang="en-US" sz="2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571504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2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幼圆" pitchFamily="49" charset="-122"/>
                          <a:ea typeface="幼圆" pitchFamily="49" charset="-122"/>
                        </a:rPr>
                        <a:t>表 征</a:t>
                      </a:r>
                      <a:endParaRPr lang="en-US" altLang="zh-CN" sz="240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2400" b="1" dirty="0" smtClean="0">
                          <a:solidFill>
                            <a:schemeClr val="bg1"/>
                          </a:solidFill>
                          <a:latin typeface="幼圆" pitchFamily="49" charset="-122"/>
                          <a:ea typeface="幼圆" pitchFamily="49" charset="-122"/>
                        </a:rPr>
                        <a:t>神的生命</a:t>
                      </a:r>
                      <a:endParaRPr lang="en-US" altLang="zh-CN" sz="2400" b="1" dirty="0" smtClean="0">
                        <a:solidFill>
                          <a:schemeClr val="bg1"/>
                        </a:solidFill>
                        <a:latin typeface="幼圆" pitchFamily="49" charset="-122"/>
                        <a:ea typeface="幼圆" pitchFamily="49" charset="-122"/>
                      </a:endParaRPr>
                    </a:p>
                    <a:p>
                      <a:pPr algn="ctr"/>
                      <a:r>
                        <a:rPr lang="zh-CN" altLang="en-US" sz="1800" b="1" dirty="0" smtClean="0">
                          <a:solidFill>
                            <a:schemeClr val="bg1"/>
                          </a:solidFill>
                          <a:latin typeface="幼圆" pitchFamily="49" charset="-122"/>
                          <a:ea typeface="幼圆" pitchFamily="49" charset="-122"/>
                        </a:rPr>
                        <a:t>（表征在基督里神的丰富）</a:t>
                      </a:r>
                      <a:endParaRPr lang="en-US" altLang="zh-CN" sz="1800" b="1" dirty="0" smtClean="0">
                        <a:solidFill>
                          <a:schemeClr val="bg1"/>
                        </a:solidFill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1" dirty="0" smtClean="0">
                          <a:solidFill>
                            <a:schemeClr val="bg1"/>
                          </a:solidFill>
                          <a:latin typeface="幼圆" pitchFamily="49" charset="-122"/>
                          <a:ea typeface="幼圆" pitchFamily="49" charset="-122"/>
                        </a:rPr>
                        <a:t>撒但的生命</a:t>
                      </a:r>
                      <a:endParaRPr lang="en-US" altLang="zh-CN" sz="2400" b="1" dirty="0" smtClean="0">
                        <a:solidFill>
                          <a:schemeClr val="bg1"/>
                        </a:solidFill>
                        <a:latin typeface="幼圆" pitchFamily="49" charset="-122"/>
                        <a:ea typeface="幼圆" pitchFamily="49" charset="-122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b="1" dirty="0" smtClean="0">
                          <a:solidFill>
                            <a:schemeClr val="bg1"/>
                          </a:solidFill>
                          <a:latin typeface="幼圆" pitchFamily="49" charset="-122"/>
                          <a:ea typeface="幼圆" pitchFamily="49" charset="-122"/>
                        </a:rPr>
                        <a:t>（表征神以外的事物</a:t>
                      </a:r>
                      <a:r>
                        <a:rPr lang="zh-CN" altLang="en-US" sz="2400" b="1" dirty="0" smtClean="0">
                          <a:solidFill>
                            <a:schemeClr val="bg1"/>
                          </a:solidFill>
                          <a:latin typeface="幼圆" pitchFamily="49" charset="-122"/>
                          <a:ea typeface="幼圆" pitchFamily="49" charset="-122"/>
                        </a:rPr>
                        <a:t>）</a:t>
                      </a:r>
                      <a:endParaRPr lang="zh-CN" altLang="en-US" sz="2400" b="1" dirty="0">
                        <a:solidFill>
                          <a:schemeClr val="bg1"/>
                        </a:solidFill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660090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幼圆" pitchFamily="49" charset="-122"/>
                          <a:ea typeface="幼圆" pitchFamily="49" charset="-122"/>
                        </a:rPr>
                        <a:t>原 则</a:t>
                      </a:r>
                      <a:endParaRPr lang="en-US" altLang="zh-CN" sz="240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2400" b="1" dirty="0" smtClean="0">
                          <a:solidFill>
                            <a:schemeClr val="bg1"/>
                          </a:solidFill>
                          <a:latin typeface="幼圆" pitchFamily="49" charset="-122"/>
                          <a:ea typeface="幼圆" pitchFamily="49" charset="-122"/>
                        </a:rPr>
                        <a:t>依 靠</a:t>
                      </a:r>
                      <a:endParaRPr lang="zh-CN" altLang="en-US" sz="2400" b="1" dirty="0">
                        <a:solidFill>
                          <a:schemeClr val="bg1"/>
                        </a:solidFill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1" dirty="0" smtClean="0">
                          <a:solidFill>
                            <a:schemeClr val="bg1"/>
                          </a:solidFill>
                          <a:latin typeface="幼圆" pitchFamily="49" charset="-122"/>
                          <a:ea typeface="幼圆" pitchFamily="49" charset="-122"/>
                        </a:rPr>
                        <a:t>独 立</a:t>
                      </a:r>
                      <a:endParaRPr lang="zh-CN" altLang="en-US" sz="2400" b="1" dirty="0">
                        <a:solidFill>
                          <a:schemeClr val="bg1"/>
                        </a:solidFill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428596" y="2928934"/>
            <a:ext cx="3214710" cy="1571636"/>
          </a:xfrm>
          <a:prstGeom prst="cloudCallout">
            <a:avLst>
              <a:gd name="adj1" fmla="val 51437"/>
              <a:gd name="adj2" fmla="val -7237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/>
            <a:r>
              <a:rPr lang="zh-CN" altLang="en-US" sz="2800" b="1" dirty="0" smtClean="0">
                <a:ea typeface="幼圆" pitchFamily="49" charset="-122"/>
              </a:rPr>
              <a:t>在凡事上依靠神</a:t>
            </a:r>
            <a:r>
              <a:rPr lang="en-US" altLang="zh-CN" sz="2800" b="1" dirty="0" smtClean="0">
                <a:ea typeface="幼圆" pitchFamily="49" charset="-122"/>
              </a:rPr>
              <a:t>……</a:t>
            </a:r>
            <a:endParaRPr lang="zh-CN" altLang="en-US" sz="2800" b="1" dirty="0">
              <a:ea typeface="幼圆" pitchFamily="49" charset="-122"/>
            </a:endParaRPr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6143636" y="2928934"/>
            <a:ext cx="3214710" cy="1571636"/>
          </a:xfrm>
          <a:prstGeom prst="cloudCallout">
            <a:avLst>
              <a:gd name="adj1" fmla="val -13452"/>
              <a:gd name="adj2" fmla="val -66916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/>
            <a:r>
              <a:rPr lang="zh-CN" altLang="en-US" sz="2800" b="1" dirty="0" smtClean="0">
                <a:ea typeface="幼圆" pitchFamily="49" charset="-122"/>
              </a:rPr>
              <a:t>向神独立，不需要神。</a:t>
            </a:r>
            <a:endParaRPr lang="zh-CN" altLang="en-US" sz="2800" b="1" dirty="0">
              <a:ea typeface="幼圆" pitchFamily="49" charset="-122"/>
            </a:endParaRPr>
          </a:p>
        </p:txBody>
      </p:sp>
      <p:sp>
        <p:nvSpPr>
          <p:cNvPr id="15" name="AutoShape 5"/>
          <p:cNvSpPr>
            <a:spLocks noChangeArrowheads="1"/>
          </p:cNvSpPr>
          <p:nvPr/>
        </p:nvSpPr>
        <p:spPr bwMode="auto">
          <a:xfrm>
            <a:off x="0" y="4214818"/>
            <a:ext cx="3643338" cy="1571636"/>
          </a:xfrm>
          <a:prstGeom prst="cloudCallout">
            <a:avLst>
              <a:gd name="adj1" fmla="val 53703"/>
              <a:gd name="adj2" fmla="val -132976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/>
            <a:r>
              <a:rPr lang="zh-CN" altLang="en-US" sz="2800" b="1" dirty="0" smtClean="0">
                <a:ea typeface="幼圆" pitchFamily="49" charset="-122"/>
              </a:rPr>
              <a:t>生命要求依靠，永没有毕业。</a:t>
            </a:r>
            <a:endParaRPr lang="zh-CN" altLang="en-US" sz="2800" b="1" dirty="0">
              <a:ea typeface="幼圆" pitchFamily="49" charset="-122"/>
            </a:endParaRPr>
          </a:p>
        </p:txBody>
      </p:sp>
      <p:sp>
        <p:nvSpPr>
          <p:cNvPr id="16" name="AutoShape 5"/>
          <p:cNvSpPr>
            <a:spLocks noChangeArrowheads="1"/>
          </p:cNvSpPr>
          <p:nvPr/>
        </p:nvSpPr>
        <p:spPr bwMode="auto">
          <a:xfrm>
            <a:off x="6286512" y="4214818"/>
            <a:ext cx="3643338" cy="1571636"/>
          </a:xfrm>
          <a:prstGeom prst="cloudCallout">
            <a:avLst>
              <a:gd name="adj1" fmla="val -6289"/>
              <a:gd name="adj2" fmla="val -7479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/>
            <a:r>
              <a:rPr lang="zh-CN" altLang="en-US" sz="2800" b="1" dirty="0" smtClean="0">
                <a:ea typeface="幼圆" pitchFamily="49" charset="-122"/>
              </a:rPr>
              <a:t>知识造成独立，总是盼望毕业。</a:t>
            </a:r>
            <a:endParaRPr lang="zh-CN" altLang="en-US" sz="2800" b="1" dirty="0">
              <a:ea typeface="幼圆" pitchFamily="49" charset="-122"/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2643174" y="4286256"/>
            <a:ext cx="4214842" cy="2571744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anchor="ctr" anchorCtr="1"/>
          <a:lstStyle/>
          <a:p>
            <a:r>
              <a:rPr lang="zh-CN" altLang="en-US" sz="2800" dirty="0" smtClean="0">
                <a:solidFill>
                  <a:srgbClr val="000099"/>
                </a:solidFill>
                <a:latin typeface="楷体_GB2312" pitchFamily="49" charset="-122"/>
                <a:ea typeface="楷体_GB2312" pitchFamily="49" charset="-122"/>
              </a:rPr>
              <a:t>来十一</a:t>
            </a:r>
            <a:r>
              <a:rPr lang="en-US" altLang="zh-CN" sz="2800" dirty="0" smtClean="0">
                <a:solidFill>
                  <a:srgbClr val="000099"/>
                </a:solidFill>
                <a:latin typeface="楷体_GB2312" pitchFamily="49" charset="-122"/>
                <a:ea typeface="楷体_GB2312" pitchFamily="49" charset="-122"/>
              </a:rPr>
              <a:t>8</a:t>
            </a:r>
            <a:r>
              <a:rPr lang="zh-CN" altLang="en-US" sz="2800" dirty="0" smtClean="0">
                <a:solidFill>
                  <a:srgbClr val="000099"/>
                </a:solidFill>
                <a:latin typeface="楷体_GB2312" pitchFamily="49" charset="-122"/>
                <a:ea typeface="楷体_GB2312" pitchFamily="49" charset="-122"/>
              </a:rPr>
              <a:t>：亚伯拉罕因着信，蒙召的时候，就遵命出去，往将来要得为业的地方去。出去的时候，还不知往那里去。</a:t>
            </a:r>
            <a:endParaRPr lang="en-US" altLang="zh-CN" sz="2800" dirty="0">
              <a:solidFill>
                <a:srgbClr val="0000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复件 9139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3" descr="创世纪3章_0.t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16711" cy="6858000"/>
          </a:xfrm>
          <a:prstGeom prst="rect">
            <a:avLst/>
          </a:prstGeom>
        </p:spPr>
      </p:pic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428596" y="4214817"/>
            <a:ext cx="2147897" cy="357191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428596" y="6000768"/>
            <a:ext cx="2357454" cy="857232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aphicFrame>
        <p:nvGraphicFramePr>
          <p:cNvPr id="18" name="表格 17"/>
          <p:cNvGraphicFramePr>
            <a:graphicFrameLocks noGrp="1"/>
          </p:cNvGraphicFramePr>
          <p:nvPr/>
        </p:nvGraphicFramePr>
        <p:xfrm>
          <a:off x="285720" y="500042"/>
          <a:ext cx="8643996" cy="2197430"/>
        </p:xfrm>
        <a:graphic>
          <a:graphicData uri="http://schemas.openxmlformats.org/drawingml/2006/table">
            <a:tbl>
              <a:tblPr firstRow="1" bandRow="1">
                <a:gradFill rotWithShape="1">
                  <a:gsLst>
                    <a:gs pos="0">
                      <a:srgbClr val="BBE0E3">
                        <a:shade val="63000"/>
                        <a:satMod val="165000"/>
                      </a:srgbClr>
                    </a:gs>
                    <a:gs pos="30000">
                      <a:srgbClr val="BBE0E3">
                        <a:shade val="58000"/>
                        <a:satMod val="165000"/>
                      </a:srgbClr>
                    </a:gs>
                    <a:gs pos="75000">
                      <a:srgbClr val="BBE0E3">
                        <a:shade val="30000"/>
                        <a:satMod val="175000"/>
                      </a:srgbClr>
                    </a:gs>
                    <a:gs pos="100000">
                      <a:srgbClr val="BBE0E3">
                        <a:shade val="15000"/>
                        <a:satMod val="175000"/>
                      </a:srgbClr>
                    </a:gs>
                  </a:gsLst>
                  <a:path path="circle">
                    <a:fillToRect l="5000" t="100000" r="120000" b="10000"/>
                  </a:path>
                </a:gradFill>
                <a:effectLst>
                  <a:reflection blurRad="6350" stA="52000" endA="300" endPos="35000" dir="5400000" sy="-100000" algn="bl" rotWithShape="0"/>
                </a:effectLst>
              </a:tblPr>
              <a:tblGrid>
                <a:gridCol w="2000264"/>
                <a:gridCol w="3321866"/>
                <a:gridCol w="3321866"/>
              </a:tblGrid>
              <a:tr h="714380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2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幼圆" pitchFamily="49" charset="-122"/>
                          <a:ea typeface="幼圆" pitchFamily="49" charset="-122"/>
                        </a:rPr>
                        <a:t>两 棵 树</a:t>
                      </a:r>
                      <a:endParaRPr lang="zh-CN" altLang="en-US" sz="2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2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幼圆" pitchFamily="49" charset="-122"/>
                          <a:ea typeface="幼圆" pitchFamily="49" charset="-122"/>
                        </a:rPr>
                        <a:t>生命树</a:t>
                      </a:r>
                      <a:endParaRPr lang="zh-CN" altLang="en-US" sz="2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2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幼圆" pitchFamily="49" charset="-122"/>
                          <a:ea typeface="幼圆" pitchFamily="49" charset="-122"/>
                        </a:rPr>
                        <a:t>分别善恶树</a:t>
                      </a:r>
                      <a:endParaRPr lang="zh-CN" altLang="en-US" sz="2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571504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2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幼圆" pitchFamily="49" charset="-122"/>
                          <a:ea typeface="幼圆" pitchFamily="49" charset="-122"/>
                        </a:rPr>
                        <a:t>表 征</a:t>
                      </a:r>
                      <a:endParaRPr lang="en-US" altLang="zh-CN" sz="240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2400" b="1" dirty="0" smtClean="0">
                          <a:solidFill>
                            <a:schemeClr val="bg1"/>
                          </a:solidFill>
                          <a:latin typeface="幼圆" pitchFamily="49" charset="-122"/>
                          <a:ea typeface="幼圆" pitchFamily="49" charset="-122"/>
                        </a:rPr>
                        <a:t>神的生命</a:t>
                      </a:r>
                      <a:endParaRPr lang="en-US" altLang="zh-CN" sz="2400" b="1" dirty="0" smtClean="0">
                        <a:solidFill>
                          <a:schemeClr val="bg1"/>
                        </a:solidFill>
                        <a:latin typeface="幼圆" pitchFamily="49" charset="-122"/>
                        <a:ea typeface="幼圆" pitchFamily="49" charset="-122"/>
                      </a:endParaRPr>
                    </a:p>
                    <a:p>
                      <a:pPr algn="ctr"/>
                      <a:r>
                        <a:rPr lang="zh-CN" altLang="en-US" sz="1800" b="1" dirty="0" smtClean="0">
                          <a:solidFill>
                            <a:schemeClr val="bg1"/>
                          </a:solidFill>
                          <a:latin typeface="幼圆" pitchFamily="49" charset="-122"/>
                          <a:ea typeface="幼圆" pitchFamily="49" charset="-122"/>
                        </a:rPr>
                        <a:t>（表征在基督里神的丰富）</a:t>
                      </a:r>
                      <a:endParaRPr lang="en-US" altLang="zh-CN" sz="1800" b="1" dirty="0" smtClean="0">
                        <a:solidFill>
                          <a:schemeClr val="bg1"/>
                        </a:solidFill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1" dirty="0" smtClean="0">
                          <a:solidFill>
                            <a:schemeClr val="bg1"/>
                          </a:solidFill>
                          <a:latin typeface="幼圆" pitchFamily="49" charset="-122"/>
                          <a:ea typeface="幼圆" pitchFamily="49" charset="-122"/>
                        </a:rPr>
                        <a:t>撒但的生命</a:t>
                      </a:r>
                      <a:endParaRPr lang="en-US" altLang="zh-CN" sz="2400" b="1" dirty="0" smtClean="0">
                        <a:solidFill>
                          <a:schemeClr val="bg1"/>
                        </a:solidFill>
                        <a:latin typeface="幼圆" pitchFamily="49" charset="-122"/>
                        <a:ea typeface="幼圆" pitchFamily="49" charset="-122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b="1" dirty="0" smtClean="0">
                          <a:solidFill>
                            <a:schemeClr val="bg1"/>
                          </a:solidFill>
                          <a:latin typeface="幼圆" pitchFamily="49" charset="-122"/>
                          <a:ea typeface="幼圆" pitchFamily="49" charset="-122"/>
                        </a:rPr>
                        <a:t>（表征神以外的事物</a:t>
                      </a:r>
                      <a:r>
                        <a:rPr lang="zh-CN" altLang="en-US" sz="2400" b="1" dirty="0" smtClean="0">
                          <a:solidFill>
                            <a:schemeClr val="bg1"/>
                          </a:solidFill>
                          <a:latin typeface="幼圆" pitchFamily="49" charset="-122"/>
                          <a:ea typeface="幼圆" pitchFamily="49" charset="-122"/>
                        </a:rPr>
                        <a:t>）</a:t>
                      </a:r>
                      <a:endParaRPr lang="zh-CN" altLang="en-US" sz="2400" b="1" dirty="0">
                        <a:solidFill>
                          <a:schemeClr val="bg1"/>
                        </a:solidFill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660090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幼圆" pitchFamily="49" charset="-122"/>
                          <a:ea typeface="幼圆" pitchFamily="49" charset="-122"/>
                        </a:rPr>
                        <a:t>原 则</a:t>
                      </a:r>
                      <a:endParaRPr lang="en-US" altLang="zh-CN" sz="240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2400" b="1" dirty="0" smtClean="0">
                          <a:solidFill>
                            <a:schemeClr val="bg1"/>
                          </a:solidFill>
                          <a:latin typeface="幼圆" pitchFamily="49" charset="-122"/>
                          <a:ea typeface="幼圆" pitchFamily="49" charset="-122"/>
                        </a:rPr>
                        <a:t>依 靠</a:t>
                      </a:r>
                      <a:endParaRPr lang="zh-CN" altLang="en-US" sz="2400" b="1" dirty="0">
                        <a:solidFill>
                          <a:schemeClr val="bg1"/>
                        </a:solidFill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1" dirty="0" smtClean="0">
                          <a:solidFill>
                            <a:schemeClr val="bg1"/>
                          </a:solidFill>
                          <a:latin typeface="幼圆" pitchFamily="49" charset="-122"/>
                          <a:ea typeface="幼圆" pitchFamily="49" charset="-122"/>
                        </a:rPr>
                        <a:t>独 立</a:t>
                      </a:r>
                      <a:endParaRPr lang="zh-CN" altLang="en-US" sz="2400" b="1" dirty="0">
                        <a:solidFill>
                          <a:schemeClr val="bg1"/>
                        </a:solidFill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428596" y="2928934"/>
            <a:ext cx="3214710" cy="1571636"/>
          </a:xfrm>
          <a:prstGeom prst="cloudCallout">
            <a:avLst>
              <a:gd name="adj1" fmla="val 51437"/>
              <a:gd name="adj2" fmla="val -7237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/>
            <a:r>
              <a:rPr lang="zh-CN" altLang="en-US" sz="2800" b="1" dirty="0" smtClean="0">
                <a:ea typeface="幼圆" pitchFamily="49" charset="-122"/>
              </a:rPr>
              <a:t>在凡事上依靠神</a:t>
            </a:r>
            <a:r>
              <a:rPr lang="en-US" altLang="zh-CN" sz="2800" b="1" dirty="0" smtClean="0">
                <a:ea typeface="幼圆" pitchFamily="49" charset="-122"/>
              </a:rPr>
              <a:t>……</a:t>
            </a:r>
            <a:endParaRPr lang="zh-CN" altLang="en-US" sz="2800" b="1" dirty="0">
              <a:ea typeface="幼圆" pitchFamily="49" charset="-122"/>
            </a:endParaRPr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6143636" y="2928934"/>
            <a:ext cx="3214710" cy="1571636"/>
          </a:xfrm>
          <a:prstGeom prst="cloudCallout">
            <a:avLst>
              <a:gd name="adj1" fmla="val -13452"/>
              <a:gd name="adj2" fmla="val -66916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/>
            <a:r>
              <a:rPr lang="zh-CN" altLang="en-US" sz="2800" b="1" dirty="0" smtClean="0">
                <a:ea typeface="幼圆" pitchFamily="49" charset="-122"/>
              </a:rPr>
              <a:t>向神独立，不需要神。</a:t>
            </a:r>
            <a:endParaRPr lang="zh-CN" altLang="en-US" sz="2800" b="1" dirty="0">
              <a:ea typeface="幼圆" pitchFamily="49" charset="-122"/>
            </a:endParaRPr>
          </a:p>
        </p:txBody>
      </p:sp>
      <p:sp>
        <p:nvSpPr>
          <p:cNvPr id="15" name="AutoShape 5"/>
          <p:cNvSpPr>
            <a:spLocks noChangeArrowheads="1"/>
          </p:cNvSpPr>
          <p:nvPr/>
        </p:nvSpPr>
        <p:spPr bwMode="auto">
          <a:xfrm>
            <a:off x="0" y="4214818"/>
            <a:ext cx="3643338" cy="1571636"/>
          </a:xfrm>
          <a:prstGeom prst="cloudCallout">
            <a:avLst>
              <a:gd name="adj1" fmla="val 53703"/>
              <a:gd name="adj2" fmla="val -132976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/>
            <a:r>
              <a:rPr lang="zh-CN" altLang="en-US" sz="2800" b="1" dirty="0" smtClean="0">
                <a:ea typeface="幼圆" pitchFamily="49" charset="-122"/>
              </a:rPr>
              <a:t>生命要求依靠，永没有毕业。</a:t>
            </a:r>
            <a:endParaRPr lang="zh-CN" altLang="en-US" sz="2800" b="1" dirty="0">
              <a:ea typeface="幼圆" pitchFamily="49" charset="-122"/>
            </a:endParaRPr>
          </a:p>
        </p:txBody>
      </p:sp>
      <p:sp>
        <p:nvSpPr>
          <p:cNvPr id="16" name="AutoShape 5"/>
          <p:cNvSpPr>
            <a:spLocks noChangeArrowheads="1"/>
          </p:cNvSpPr>
          <p:nvPr/>
        </p:nvSpPr>
        <p:spPr bwMode="auto">
          <a:xfrm>
            <a:off x="6286512" y="4214818"/>
            <a:ext cx="3643338" cy="1571636"/>
          </a:xfrm>
          <a:prstGeom prst="cloudCallout">
            <a:avLst>
              <a:gd name="adj1" fmla="val -6289"/>
              <a:gd name="adj2" fmla="val -7479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/>
            <a:r>
              <a:rPr lang="zh-CN" altLang="en-US" sz="2800" b="1" dirty="0" smtClean="0">
                <a:ea typeface="幼圆" pitchFamily="49" charset="-122"/>
              </a:rPr>
              <a:t>知识造成独立，总是盼望毕业。</a:t>
            </a:r>
            <a:endParaRPr lang="zh-CN" altLang="en-US" sz="2800" b="1" dirty="0">
              <a:ea typeface="幼圆" pitchFamily="49" charset="-122"/>
            </a:endParaRP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428596" y="5143512"/>
            <a:ext cx="3786214" cy="1571636"/>
          </a:xfrm>
          <a:prstGeom prst="cloudCallout">
            <a:avLst>
              <a:gd name="adj1" fmla="val 53703"/>
              <a:gd name="adj2" fmla="val -132976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 lIns="432000" tIns="108000"/>
          <a:lstStyle/>
          <a:p>
            <a:pPr algn="ctr"/>
            <a:r>
              <a:rPr lang="zh-CN" altLang="en-US" sz="4800" b="1" dirty="0" smtClean="0">
                <a:ea typeface="幼圆" pitchFamily="49" charset="-122"/>
              </a:rPr>
              <a:t>有神！</a:t>
            </a:r>
            <a:endParaRPr lang="zh-CN" altLang="en-US" sz="4800" b="1" dirty="0">
              <a:ea typeface="幼圆" pitchFamily="49" charset="-122"/>
            </a:endParaRPr>
          </a:p>
        </p:txBody>
      </p:sp>
      <p:sp>
        <p:nvSpPr>
          <p:cNvPr id="19" name="AutoShape 5"/>
          <p:cNvSpPr>
            <a:spLocks noChangeArrowheads="1"/>
          </p:cNvSpPr>
          <p:nvPr/>
        </p:nvSpPr>
        <p:spPr bwMode="auto">
          <a:xfrm>
            <a:off x="6000760" y="5143512"/>
            <a:ext cx="3643338" cy="1714488"/>
          </a:xfrm>
          <a:prstGeom prst="cloudCallout">
            <a:avLst>
              <a:gd name="adj1" fmla="val 50181"/>
              <a:gd name="adj2" fmla="val -4024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 lIns="432000" tIns="180000"/>
          <a:lstStyle/>
          <a:p>
            <a:pPr algn="ctr"/>
            <a:r>
              <a:rPr lang="zh-CN" altLang="en-US" sz="4400" b="1" dirty="0" smtClean="0">
                <a:ea typeface="幼圆" pitchFamily="49" charset="-122"/>
              </a:rPr>
              <a:t>没有神！</a:t>
            </a:r>
            <a:endParaRPr lang="zh-CN" altLang="en-US" sz="4400" b="1" dirty="0">
              <a:ea typeface="幼圆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复件 9139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3" descr="创世纪3章_0.t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16711" cy="6858000"/>
          </a:xfrm>
          <a:prstGeom prst="rect">
            <a:avLst/>
          </a:prstGeom>
        </p:spPr>
      </p:pic>
      <p:graphicFrame>
        <p:nvGraphicFramePr>
          <p:cNvPr id="18" name="表格 17"/>
          <p:cNvGraphicFramePr>
            <a:graphicFrameLocks noGrp="1"/>
          </p:cNvGraphicFramePr>
          <p:nvPr/>
        </p:nvGraphicFramePr>
        <p:xfrm>
          <a:off x="285720" y="500042"/>
          <a:ext cx="8643996" cy="3000396"/>
        </p:xfrm>
        <a:graphic>
          <a:graphicData uri="http://schemas.openxmlformats.org/drawingml/2006/table">
            <a:tbl>
              <a:tblPr firstRow="1" bandRow="1">
                <a:gradFill rotWithShape="1">
                  <a:gsLst>
                    <a:gs pos="0">
                      <a:srgbClr val="BBE0E3">
                        <a:shade val="63000"/>
                        <a:satMod val="165000"/>
                      </a:srgbClr>
                    </a:gs>
                    <a:gs pos="30000">
                      <a:srgbClr val="BBE0E3">
                        <a:shade val="58000"/>
                        <a:satMod val="165000"/>
                      </a:srgbClr>
                    </a:gs>
                    <a:gs pos="75000">
                      <a:srgbClr val="BBE0E3">
                        <a:shade val="30000"/>
                        <a:satMod val="175000"/>
                      </a:srgbClr>
                    </a:gs>
                    <a:gs pos="100000">
                      <a:srgbClr val="BBE0E3">
                        <a:shade val="15000"/>
                        <a:satMod val="175000"/>
                      </a:srgbClr>
                    </a:gs>
                  </a:gsLst>
                  <a:path path="circle">
                    <a:fillToRect l="5000" t="100000" r="120000" b="10000"/>
                  </a:path>
                </a:gradFill>
                <a:effectLst>
                  <a:reflection blurRad="6350" stA="52000" endA="300" endPos="35000" dir="5400000" sy="-100000" algn="bl" rotWithShape="0"/>
                </a:effectLst>
              </a:tblPr>
              <a:tblGrid>
                <a:gridCol w="2000264"/>
                <a:gridCol w="3321866"/>
                <a:gridCol w="3321866"/>
              </a:tblGrid>
              <a:tr h="714380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2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幼圆" pitchFamily="49" charset="-122"/>
                          <a:ea typeface="幼圆" pitchFamily="49" charset="-122"/>
                        </a:rPr>
                        <a:t>两 棵 树</a:t>
                      </a:r>
                      <a:endParaRPr lang="zh-CN" altLang="en-US" sz="2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2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幼圆" pitchFamily="49" charset="-122"/>
                          <a:ea typeface="幼圆" pitchFamily="49" charset="-122"/>
                        </a:rPr>
                        <a:t>生命树</a:t>
                      </a:r>
                      <a:endParaRPr lang="zh-CN" altLang="en-US" sz="2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2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幼圆" pitchFamily="49" charset="-122"/>
                          <a:ea typeface="幼圆" pitchFamily="49" charset="-122"/>
                        </a:rPr>
                        <a:t>分别善恶树</a:t>
                      </a:r>
                      <a:endParaRPr lang="zh-CN" altLang="en-US" sz="2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571504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2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幼圆" pitchFamily="49" charset="-122"/>
                          <a:ea typeface="幼圆" pitchFamily="49" charset="-122"/>
                        </a:rPr>
                        <a:t>表 征</a:t>
                      </a:r>
                      <a:endParaRPr lang="en-US" altLang="zh-CN" sz="240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2400" b="1" dirty="0" smtClean="0">
                          <a:solidFill>
                            <a:schemeClr val="bg1"/>
                          </a:solidFill>
                          <a:latin typeface="幼圆" pitchFamily="49" charset="-122"/>
                          <a:ea typeface="幼圆" pitchFamily="49" charset="-122"/>
                        </a:rPr>
                        <a:t>神的生命</a:t>
                      </a:r>
                      <a:endParaRPr lang="en-US" altLang="zh-CN" sz="2400" b="1" dirty="0" smtClean="0">
                        <a:solidFill>
                          <a:schemeClr val="bg1"/>
                        </a:solidFill>
                        <a:latin typeface="幼圆" pitchFamily="49" charset="-122"/>
                        <a:ea typeface="幼圆" pitchFamily="49" charset="-122"/>
                      </a:endParaRPr>
                    </a:p>
                    <a:p>
                      <a:pPr algn="ctr"/>
                      <a:r>
                        <a:rPr lang="zh-CN" altLang="en-US" sz="1800" b="1" dirty="0" smtClean="0">
                          <a:solidFill>
                            <a:schemeClr val="bg1"/>
                          </a:solidFill>
                          <a:latin typeface="幼圆" pitchFamily="49" charset="-122"/>
                          <a:ea typeface="幼圆" pitchFamily="49" charset="-122"/>
                        </a:rPr>
                        <a:t>（表征在基督里神的丰富）</a:t>
                      </a:r>
                      <a:endParaRPr lang="en-US" altLang="zh-CN" sz="1800" b="1" dirty="0" smtClean="0">
                        <a:solidFill>
                          <a:schemeClr val="bg1"/>
                        </a:solidFill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1" dirty="0" smtClean="0">
                          <a:solidFill>
                            <a:schemeClr val="bg1"/>
                          </a:solidFill>
                          <a:latin typeface="幼圆" pitchFamily="49" charset="-122"/>
                          <a:ea typeface="幼圆" pitchFamily="49" charset="-122"/>
                        </a:rPr>
                        <a:t>撒但的生命</a:t>
                      </a:r>
                      <a:endParaRPr lang="en-US" altLang="zh-CN" sz="2400" b="1" dirty="0" smtClean="0">
                        <a:solidFill>
                          <a:schemeClr val="bg1"/>
                        </a:solidFill>
                        <a:latin typeface="幼圆" pitchFamily="49" charset="-122"/>
                        <a:ea typeface="幼圆" pitchFamily="49" charset="-122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b="1" dirty="0" smtClean="0">
                          <a:solidFill>
                            <a:schemeClr val="bg1"/>
                          </a:solidFill>
                          <a:latin typeface="幼圆" pitchFamily="49" charset="-122"/>
                          <a:ea typeface="幼圆" pitchFamily="49" charset="-122"/>
                        </a:rPr>
                        <a:t>（表征神以外的事物</a:t>
                      </a:r>
                      <a:r>
                        <a:rPr lang="zh-CN" altLang="en-US" sz="2400" b="1" dirty="0" smtClean="0">
                          <a:solidFill>
                            <a:schemeClr val="bg1"/>
                          </a:solidFill>
                          <a:latin typeface="幼圆" pitchFamily="49" charset="-122"/>
                          <a:ea typeface="幼圆" pitchFamily="49" charset="-122"/>
                        </a:rPr>
                        <a:t>）</a:t>
                      </a:r>
                      <a:endParaRPr lang="zh-CN" altLang="en-US" sz="2400" b="1" dirty="0">
                        <a:solidFill>
                          <a:schemeClr val="bg1"/>
                        </a:solidFill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660090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幼圆" pitchFamily="49" charset="-122"/>
                          <a:ea typeface="幼圆" pitchFamily="49" charset="-122"/>
                        </a:rPr>
                        <a:t>原 则</a:t>
                      </a:r>
                      <a:endParaRPr lang="en-US" altLang="zh-CN" sz="240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2400" b="1" dirty="0" smtClean="0">
                          <a:solidFill>
                            <a:schemeClr val="bg1"/>
                          </a:solidFill>
                          <a:latin typeface="幼圆" pitchFamily="49" charset="-122"/>
                          <a:ea typeface="幼圆" pitchFamily="49" charset="-122"/>
                        </a:rPr>
                        <a:t>依 靠</a:t>
                      </a:r>
                      <a:endParaRPr lang="zh-CN" altLang="en-US" sz="2400" b="1" dirty="0">
                        <a:solidFill>
                          <a:schemeClr val="bg1"/>
                        </a:solidFill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1" dirty="0" smtClean="0">
                          <a:solidFill>
                            <a:schemeClr val="bg1"/>
                          </a:solidFill>
                          <a:latin typeface="幼圆" pitchFamily="49" charset="-122"/>
                          <a:ea typeface="幼圆" pitchFamily="49" charset="-122"/>
                        </a:rPr>
                        <a:t>独 立</a:t>
                      </a:r>
                      <a:endParaRPr lang="zh-CN" altLang="en-US" sz="2400" b="1" dirty="0">
                        <a:solidFill>
                          <a:schemeClr val="bg1"/>
                        </a:solidFill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8029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幼圆" pitchFamily="49" charset="-122"/>
                          <a:ea typeface="幼圆" pitchFamily="49" charset="-122"/>
                        </a:rPr>
                        <a:t>带 进</a:t>
                      </a:r>
                      <a:endParaRPr lang="en-US" altLang="zh-CN" sz="240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1" dirty="0" smtClean="0">
                          <a:solidFill>
                            <a:schemeClr val="bg1"/>
                          </a:solidFill>
                          <a:latin typeface="幼圆" pitchFamily="49" charset="-122"/>
                          <a:ea typeface="幼圆" pitchFamily="49" charset="-122"/>
                        </a:rPr>
                        <a:t>生命线</a:t>
                      </a:r>
                      <a:r>
                        <a:rPr lang="zh-CN" altLang="en-US" sz="2400" b="1" dirty="0" smtClean="0">
                          <a:solidFill>
                            <a:schemeClr val="bg1"/>
                          </a:solidFill>
                          <a:latin typeface="Wingdings" panose="05000000000000000000" pitchFamily="2" charset="2"/>
                          <a:ea typeface="幼圆" pitchFamily="49" charset="-122"/>
                        </a:rPr>
                        <a:t>新耶路撒冷</a:t>
                      </a:r>
                      <a:endParaRPr lang="zh-CN" altLang="en-US" sz="2400" b="1" dirty="0" smtClean="0">
                        <a:solidFill>
                          <a:schemeClr val="bg1"/>
                        </a:solidFill>
                        <a:latin typeface="Wingdings" panose="05000000000000000000" pitchFamily="2" charset="2"/>
                        <a:ea typeface="幼圆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1" dirty="0" smtClean="0">
                          <a:solidFill>
                            <a:schemeClr val="bg1"/>
                          </a:solidFill>
                          <a:latin typeface="幼圆" pitchFamily="49" charset="-122"/>
                          <a:ea typeface="幼圆" pitchFamily="49" charset="-122"/>
                        </a:rPr>
                        <a:t>死亡线</a:t>
                      </a:r>
                      <a:r>
                        <a:rPr lang="zh-CN" altLang="en-US" sz="2400" b="1" dirty="0" smtClean="0">
                          <a:solidFill>
                            <a:schemeClr val="bg1"/>
                          </a:solidFill>
                          <a:latin typeface="Wingdings" panose="05000000000000000000" pitchFamily="2" charset="2"/>
                          <a:ea typeface="幼圆" pitchFamily="49" charset="-122"/>
                        </a:rPr>
                        <a:t>火湖</a:t>
                      </a:r>
                      <a:endParaRPr lang="zh-CN" altLang="en-US" sz="2400" b="1" dirty="0" smtClean="0">
                        <a:solidFill>
                          <a:schemeClr val="bg1"/>
                        </a:solidFill>
                        <a:latin typeface="Wingdings" panose="05000000000000000000" pitchFamily="2" charset="2"/>
                        <a:ea typeface="幼圆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42844" y="4000504"/>
            <a:ext cx="5429288" cy="2643206"/>
          </a:xfrm>
          <a:prstGeom prst="rect">
            <a:avLst/>
          </a:prstGeom>
          <a:gradFill rotWithShape="1">
            <a:gsLst>
              <a:gs pos="0">
                <a:srgbClr val="FFEBFA">
                  <a:alpha val="92000"/>
                </a:srgbClr>
              </a:gs>
              <a:gs pos="30000">
                <a:srgbClr val="C4D6EB">
                  <a:alpha val="94400"/>
                </a:srgbClr>
              </a:gs>
              <a:gs pos="60001">
                <a:srgbClr val="85C2FF">
                  <a:alpha val="96800"/>
                </a:srgbClr>
              </a:gs>
              <a:gs pos="100000">
                <a:srgbClr val="5E9EFF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360000" tIns="180000" rIns="360000" bIns="180000">
            <a:no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 smtClean="0">
                <a:solidFill>
                  <a:schemeClr val="accent2"/>
                </a:solidFill>
                <a:latin typeface="幼圆" pitchFamily="49" charset="-122"/>
                <a:ea typeface="幼圆" pitchFamily="49" charset="-122"/>
              </a:rPr>
              <a:t>  </a:t>
            </a:r>
            <a:r>
              <a:rPr lang="zh-CN" altLang="en-US" sz="2800" b="1" dirty="0" smtClean="0">
                <a:solidFill>
                  <a:srgbClr val="800000"/>
                </a:solidFill>
                <a:latin typeface="幼圆" pitchFamily="49" charset="-122"/>
                <a:ea typeface="幼圆" pitchFamily="49" charset="-122"/>
              </a:rPr>
              <a:t>圣经中的两棵树：生命树和分别善恶树，说出</a:t>
            </a:r>
            <a:r>
              <a:rPr lang="zh-CN" altLang="en-US" sz="2800" b="1" dirty="0">
                <a:solidFill>
                  <a:srgbClr val="800000"/>
                </a:solidFill>
                <a:latin typeface="幼圆" pitchFamily="49" charset="-122"/>
                <a:ea typeface="幼圆" pitchFamily="49" charset="-122"/>
              </a:rPr>
              <a:t>宇宙中的两个</a:t>
            </a:r>
            <a:r>
              <a:rPr lang="zh-CN" altLang="en-US" sz="2800" b="1" dirty="0" smtClean="0">
                <a:solidFill>
                  <a:srgbClr val="800000"/>
                </a:solidFill>
                <a:latin typeface="幼圆" pitchFamily="49" charset="-122"/>
                <a:ea typeface="幼圆" pitchFamily="49" charset="-122"/>
              </a:rPr>
              <a:t>源头。同时，从这两个源头，产生了两条线：生命线和死亡线，贯穿整本圣经</a:t>
            </a:r>
            <a:r>
              <a:rPr lang="en-US" altLang="zh-CN" sz="2800" b="1" dirty="0" smtClean="0">
                <a:solidFill>
                  <a:srgbClr val="800000"/>
                </a:solidFill>
                <a:latin typeface="幼圆" pitchFamily="49" charset="-122"/>
                <a:ea typeface="幼圆" pitchFamily="49" charset="-122"/>
              </a:rPr>
              <a:t>…</a:t>
            </a:r>
            <a:endParaRPr lang="en-US" altLang="zh-CN" sz="2800" b="1" dirty="0">
              <a:solidFill>
                <a:srgbClr val="800000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5357818" y="3286124"/>
            <a:ext cx="4500594" cy="2643206"/>
          </a:xfrm>
          <a:prstGeom prst="cloudCallout">
            <a:avLst>
              <a:gd name="adj1" fmla="val -54950"/>
              <a:gd name="adj2" fmla="val 45102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/>
            <a:r>
              <a:rPr lang="zh-CN" altLang="en-US" sz="2800" b="1" dirty="0" smtClean="0">
                <a:ea typeface="幼圆" pitchFamily="49" charset="-122"/>
              </a:rPr>
              <a:t>所以，我们天天、时时的选择，就决定我们是走在哪一条线上</a:t>
            </a:r>
            <a:r>
              <a:rPr lang="en-US" altLang="zh-CN" sz="2800" b="1" dirty="0" smtClean="0">
                <a:ea typeface="幼圆" pitchFamily="49" charset="-122"/>
              </a:rPr>
              <a:t>…</a:t>
            </a:r>
            <a:endParaRPr lang="zh-CN" altLang="en-US" sz="2800" b="1" dirty="0">
              <a:ea typeface="幼圆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 build="allAtOnce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7" descr="gfg dgertyaiyu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108585" y="-2730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5560" y="2708910"/>
            <a:ext cx="9144000" cy="2738120"/>
          </a:xfrm>
          <a:prstGeom prst="rect">
            <a:avLst/>
          </a:prstGeom>
          <a:solidFill>
            <a:srgbClr val="669900">
              <a:alpha val="39999"/>
            </a:srgbClr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950" y="2780665"/>
            <a:ext cx="9144000" cy="2296795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新魏" pitchFamily="2" charset="-122"/>
                <a:ea typeface="华文新魏" pitchFamily="2" charset="-122"/>
                <a:sym typeface="+mn-ea"/>
              </a:rPr>
              <a:t>圣经里的两棵</a:t>
            </a:r>
            <a:r>
              <a:rPr lang="zh-CN" altLang="en-US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新魏" pitchFamily="2" charset="-122"/>
                <a:ea typeface="华文新魏" pitchFamily="2" charset="-122"/>
                <a:sym typeface="+mn-ea"/>
              </a:rPr>
              <a:t>树</a:t>
            </a:r>
            <a:endParaRPr lang="zh-CN" altLang="en-US" sz="80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华文新魏" pitchFamily="2" charset="-122"/>
              <a:ea typeface="华文新魏" pitchFamily="2" charset="-122"/>
              <a:sym typeface="+mn-ea"/>
            </a:endParaRPr>
          </a:p>
        </p:txBody>
      </p:sp>
      <p:sp>
        <p:nvSpPr>
          <p:cNvPr id="2" name="AutoShape 7"/>
          <p:cNvSpPr>
            <a:spLocks noChangeArrowheads="1"/>
          </p:cNvSpPr>
          <p:nvPr/>
        </p:nvSpPr>
        <p:spPr bwMode="auto">
          <a:xfrm>
            <a:off x="7237095" y="209868"/>
            <a:ext cx="1606550" cy="620712"/>
          </a:xfrm>
          <a:prstGeom prst="horizontalScroll">
            <a:avLst>
              <a:gd name="adj" fmla="val 2174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CN" altLang="en-US" sz="1200" b="1" dirty="0">
                <a:solidFill>
                  <a:srgbClr val="3961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讲真理</a:t>
            </a:r>
            <a:r>
              <a:rPr lang="zh-CN" altLang="en-US" sz="1200" b="1" dirty="0">
                <a:solidFill>
                  <a:srgbClr val="3961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传福音</a:t>
            </a:r>
            <a:endParaRPr lang="zh-CN" altLang="en-US" sz="1200" b="1" dirty="0">
              <a:solidFill>
                <a:srgbClr val="39611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20670" y="4429125"/>
            <a:ext cx="6323330" cy="1423035"/>
          </a:xfrm>
        </p:spPr>
        <p:txBody>
          <a:bodyPr/>
          <a:lstStyle/>
          <a:p>
            <a:pPr algn="l"/>
            <a:r>
              <a:rPr lang="en-US" altLang="zh-CN" sz="4000" b="1" dirty="0" smtClean="0">
                <a:solidFill>
                  <a:schemeClr val="bg1"/>
                </a:solidFill>
                <a:ea typeface="隶书" pitchFamily="49" charset="-122"/>
              </a:rPr>
              <a:t>——</a:t>
            </a:r>
            <a:r>
              <a:rPr lang="zh-CN" altLang="en-US" sz="4000" b="1" dirty="0" smtClean="0">
                <a:solidFill>
                  <a:schemeClr val="bg1"/>
                </a:solidFill>
                <a:ea typeface="隶书" pitchFamily="49" charset="-122"/>
              </a:rPr>
              <a:t>你时时面临的选择</a:t>
            </a:r>
            <a:endParaRPr lang="zh-CN" altLang="en-US" sz="4000" b="1" dirty="0" smtClean="0">
              <a:solidFill>
                <a:schemeClr val="bg1"/>
              </a:solidFill>
              <a:ea typeface="隶书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/>
          <a:lstStyle/>
          <a:p>
            <a:pPr algn="l"/>
            <a:r>
              <a:rPr lang="zh-CN" altLang="en-US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操练时时选择生命树：</a:t>
            </a:r>
            <a:endParaRPr lang="zh-CN" altLang="en-US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395288" y="1285860"/>
            <a:ext cx="8748712" cy="5794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800000"/>
              </a:buClr>
              <a:buSzPct val="115000"/>
              <a:buFont typeface="Wingdings" panose="05000000000000000000" pitchFamily="2" charset="2"/>
              <a:buChar char="Ø"/>
            </a:pPr>
            <a:r>
              <a:rPr lang="zh-CN" altLang="en-US" sz="3200" b="1" dirty="0" smtClean="0">
                <a:solidFill>
                  <a:srgbClr val="800000"/>
                </a:solidFill>
                <a:ea typeface="幼圆" pitchFamily="49" charset="-122"/>
              </a:rPr>
              <a:t>弟兄要你明天聚会上讲一段圣经</a:t>
            </a:r>
            <a:r>
              <a:rPr lang="en-US" altLang="zh-CN" sz="3200" b="1" dirty="0" smtClean="0">
                <a:solidFill>
                  <a:srgbClr val="800000"/>
                </a:solidFill>
                <a:ea typeface="幼圆" pitchFamily="49" charset="-122"/>
              </a:rPr>
              <a:t>…</a:t>
            </a:r>
            <a:endParaRPr lang="en-US" altLang="zh-CN" sz="3200" b="1" dirty="0">
              <a:solidFill>
                <a:srgbClr val="800000"/>
              </a:solidFill>
              <a:ea typeface="幼圆" pitchFamily="49" charset="-122"/>
            </a:endParaRPr>
          </a:p>
        </p:txBody>
      </p:sp>
      <p:sp>
        <p:nvSpPr>
          <p:cNvPr id="13" name="橢圓 5"/>
          <p:cNvSpPr/>
          <p:nvPr/>
        </p:nvSpPr>
        <p:spPr>
          <a:xfrm>
            <a:off x="4065588" y="4392605"/>
            <a:ext cx="357187" cy="428625"/>
          </a:xfrm>
          <a:prstGeom prst="ellipse">
            <a:avLst/>
          </a:prstGeom>
          <a:solidFill>
            <a:srgbClr val="CC9900"/>
          </a:solidFill>
          <a:ln w="25400" cap="flat" cmpd="sng" algn="ctr">
            <a:solidFill>
              <a:srgbClr val="CC9900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TW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PMingLiU" pitchFamily="18" charset="-120"/>
              <a:cs typeface="+mn-cs"/>
            </a:endParaRPr>
          </a:p>
        </p:txBody>
      </p:sp>
      <p:sp>
        <p:nvSpPr>
          <p:cNvPr id="14" name="六邊形 6"/>
          <p:cNvSpPr/>
          <p:nvPr/>
        </p:nvSpPr>
        <p:spPr>
          <a:xfrm>
            <a:off x="3779838" y="4821230"/>
            <a:ext cx="928687" cy="1071563"/>
          </a:xfrm>
          <a:prstGeom prst="hexagon">
            <a:avLst/>
          </a:prstGeom>
          <a:solidFill>
            <a:srgbClr val="CC9900"/>
          </a:solidFill>
          <a:ln w="25400" cap="flat" cmpd="sng" algn="ctr">
            <a:solidFill>
              <a:srgbClr val="CC9900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隶书" pitchFamily="49" charset="-122"/>
                <a:ea typeface="隶书" pitchFamily="49" charset="-122"/>
                <a:cs typeface="+mn-cs"/>
              </a:rPr>
              <a:t>人</a:t>
            </a:r>
            <a:endParaRPr kumimoji="0" lang="zh-CN" altLang="en-US" sz="60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隶书" pitchFamily="49" charset="-122"/>
              <a:ea typeface="隶书" pitchFamily="49" charset="-122"/>
              <a:cs typeface="+mn-cs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994150" y="5892793"/>
            <a:ext cx="214313" cy="1000125"/>
          </a:xfrm>
          <a:prstGeom prst="rect">
            <a:avLst/>
          </a:prstGeom>
          <a:solidFill>
            <a:srgbClr val="CC9900"/>
          </a:solidFill>
          <a:ln w="25400" cap="flat" cmpd="sng" algn="ctr">
            <a:solidFill>
              <a:srgbClr val="CC9900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TW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PMingLiU" pitchFamily="18" charset="-120"/>
              <a:cs typeface="+mn-cs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279900" y="5892793"/>
            <a:ext cx="214313" cy="1000125"/>
          </a:xfrm>
          <a:prstGeom prst="rect">
            <a:avLst/>
          </a:prstGeom>
          <a:solidFill>
            <a:srgbClr val="CC9900"/>
          </a:solidFill>
          <a:ln w="25400" cap="flat" cmpd="sng" algn="ctr">
            <a:solidFill>
              <a:srgbClr val="CC9900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TW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PMingLiU" pitchFamily="18" charset="-120"/>
              <a:cs typeface="+mn-cs"/>
            </a:endParaRPr>
          </a:p>
        </p:txBody>
      </p:sp>
      <p:sp>
        <p:nvSpPr>
          <p:cNvPr id="17" name="雲朵形圖說文字 9"/>
          <p:cNvSpPr>
            <a:spLocks noChangeArrowheads="1"/>
          </p:cNvSpPr>
          <p:nvPr/>
        </p:nvSpPr>
        <p:spPr bwMode="auto">
          <a:xfrm>
            <a:off x="4714876" y="2214554"/>
            <a:ext cx="4286280" cy="2000264"/>
          </a:xfrm>
          <a:prstGeom prst="cloudCallout">
            <a:avLst>
              <a:gd name="adj1" fmla="val -54318"/>
              <a:gd name="adj2" fmla="val 63212"/>
            </a:avLst>
          </a:prstGeom>
          <a:solidFill>
            <a:schemeClr val="accent4">
              <a:lumMod val="50000"/>
            </a:schemeClr>
          </a:solidFill>
          <a:ln w="6350" algn="ctr">
            <a:solidFill>
              <a:schemeClr val="accent4">
                <a:lumMod val="10000"/>
              </a:schemeClr>
            </a:solidFill>
            <a:rou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幼圆" pitchFamily="49" charset="-122"/>
                <a:ea typeface="幼圆" pitchFamily="49" charset="-122"/>
              </a:rPr>
              <a:t>这段圣经我讲过多次，凭经验，没问题！</a:t>
            </a: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19" name="雲朵形圖說文字 10"/>
          <p:cNvSpPr>
            <a:spLocks noChangeArrowheads="1"/>
          </p:cNvSpPr>
          <p:nvPr/>
        </p:nvSpPr>
        <p:spPr bwMode="auto">
          <a:xfrm>
            <a:off x="0" y="2214554"/>
            <a:ext cx="4071934" cy="2071702"/>
          </a:xfrm>
          <a:prstGeom prst="cloudCallout">
            <a:avLst>
              <a:gd name="adj1" fmla="val 47343"/>
              <a:gd name="adj2" fmla="val 64591"/>
            </a:avLst>
          </a:prstGeom>
          <a:solidFill>
            <a:srgbClr val="DCE6F2"/>
          </a:solidFill>
          <a:ln w="25400" algn="ctr">
            <a:solidFill>
              <a:srgbClr val="385D8A"/>
            </a:solidFill>
            <a:rou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7C1302"/>
                </a:solidFill>
                <a:effectLst/>
                <a:uLnTx/>
                <a:uFillTx/>
                <a:latin typeface="幼圆" pitchFamily="49" charset="-122"/>
                <a:ea typeface="幼圆" pitchFamily="49" charset="-122"/>
              </a:rPr>
              <a:t>不敢随便，求主同在，赐我新的发表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7C1302"/>
                </a:solidFill>
                <a:effectLst/>
                <a:uLnTx/>
                <a:uFillTx/>
                <a:latin typeface="幼圆" pitchFamily="49" charset="-122"/>
                <a:ea typeface="幼圆" pitchFamily="49" charset="-122"/>
              </a:rPr>
              <a:t>…</a:t>
            </a:r>
            <a:endParaRPr kumimoji="0" lang="zh-TW" alt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7C1302"/>
              </a:solidFill>
              <a:effectLst/>
              <a:uLnTx/>
              <a:uFillTx/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2916238" y="2684455"/>
            <a:ext cx="893762" cy="8239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FF0000"/>
              </a:buClr>
              <a:buSzPct val="200000"/>
              <a:buFont typeface="Wingdings" panose="05000000000000000000" pitchFamily="2" charset="2"/>
              <a:buChar char="ü"/>
              <a:defRPr/>
            </a:pPr>
            <a:r>
              <a:rPr kumimoji="0" lang="en-US" altLang="zh-CN" sz="4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endParaRPr kumimoji="0" lang="en-US" altLang="zh-CN" sz="4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001024" y="1785926"/>
            <a:ext cx="5715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 smtClean="0">
                <a:solidFill>
                  <a:srgbClr val="FF0000"/>
                </a:solidFill>
                <a:latin typeface="Wingdings 2" panose="05020102010507070707" pitchFamily="18" charset="2"/>
              </a:rPr>
              <a:t>O</a:t>
            </a:r>
            <a:endParaRPr lang="zh-CN" altLang="en-US" sz="8000" dirty="0">
              <a:solidFill>
                <a:srgbClr val="FF0000"/>
              </a:solidFill>
              <a:latin typeface="Wingdings 2" panose="050201020105070707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/>
      <p:bldP spid="2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/>
          <a:lstStyle/>
          <a:p>
            <a:pPr algn="l"/>
            <a:r>
              <a:rPr lang="zh-CN" altLang="en-US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操练时时选择生命树：</a:t>
            </a:r>
            <a:endParaRPr lang="zh-CN" altLang="en-US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395288" y="1285860"/>
            <a:ext cx="8748712" cy="5794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800000"/>
              </a:buClr>
              <a:buSzPct val="115000"/>
              <a:buFont typeface="Wingdings" panose="05000000000000000000" pitchFamily="2" charset="2"/>
              <a:buChar char="Ø"/>
            </a:pPr>
            <a:r>
              <a:rPr lang="zh-CN" altLang="en-US" sz="3200" b="1" dirty="0" smtClean="0">
                <a:solidFill>
                  <a:srgbClr val="800000"/>
                </a:solidFill>
                <a:ea typeface="幼圆" pitchFamily="49" charset="-122"/>
              </a:rPr>
              <a:t>夫妻因小事闹口角了</a:t>
            </a:r>
            <a:r>
              <a:rPr lang="en-US" altLang="zh-CN" sz="3200" b="1" dirty="0" smtClean="0">
                <a:solidFill>
                  <a:srgbClr val="800000"/>
                </a:solidFill>
                <a:ea typeface="幼圆" pitchFamily="49" charset="-122"/>
              </a:rPr>
              <a:t>…</a:t>
            </a:r>
            <a:endParaRPr lang="en-US" altLang="zh-CN" sz="3200" b="1" dirty="0">
              <a:solidFill>
                <a:srgbClr val="800000"/>
              </a:solidFill>
              <a:ea typeface="幼圆" pitchFamily="49" charset="-122"/>
            </a:endParaRPr>
          </a:p>
        </p:txBody>
      </p:sp>
      <p:sp>
        <p:nvSpPr>
          <p:cNvPr id="13" name="橢圓 5"/>
          <p:cNvSpPr/>
          <p:nvPr/>
        </p:nvSpPr>
        <p:spPr>
          <a:xfrm>
            <a:off x="4065588" y="4392605"/>
            <a:ext cx="357187" cy="428625"/>
          </a:xfrm>
          <a:prstGeom prst="ellipse">
            <a:avLst/>
          </a:prstGeom>
          <a:solidFill>
            <a:srgbClr val="CC9900"/>
          </a:solidFill>
          <a:ln w="25400" cap="flat" cmpd="sng" algn="ctr">
            <a:solidFill>
              <a:srgbClr val="CC9900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TW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PMingLiU" pitchFamily="18" charset="-120"/>
              <a:cs typeface="+mn-cs"/>
            </a:endParaRPr>
          </a:p>
        </p:txBody>
      </p:sp>
      <p:sp>
        <p:nvSpPr>
          <p:cNvPr id="14" name="六邊形 6"/>
          <p:cNvSpPr/>
          <p:nvPr/>
        </p:nvSpPr>
        <p:spPr>
          <a:xfrm>
            <a:off x="3779838" y="4821230"/>
            <a:ext cx="928687" cy="1071563"/>
          </a:xfrm>
          <a:prstGeom prst="hexagon">
            <a:avLst/>
          </a:prstGeom>
          <a:solidFill>
            <a:srgbClr val="CC9900"/>
          </a:solidFill>
          <a:ln w="25400" cap="flat" cmpd="sng" algn="ctr">
            <a:solidFill>
              <a:srgbClr val="CC9900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隶书" pitchFamily="49" charset="-122"/>
                <a:ea typeface="隶书" pitchFamily="49" charset="-122"/>
                <a:cs typeface="+mn-cs"/>
              </a:rPr>
              <a:t>人</a:t>
            </a:r>
            <a:endParaRPr kumimoji="0" lang="zh-CN" altLang="en-US" sz="60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隶书" pitchFamily="49" charset="-122"/>
              <a:ea typeface="隶书" pitchFamily="49" charset="-122"/>
              <a:cs typeface="+mn-cs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994150" y="5892793"/>
            <a:ext cx="214313" cy="1000125"/>
          </a:xfrm>
          <a:prstGeom prst="rect">
            <a:avLst/>
          </a:prstGeom>
          <a:solidFill>
            <a:srgbClr val="CC9900"/>
          </a:solidFill>
          <a:ln w="25400" cap="flat" cmpd="sng" algn="ctr">
            <a:solidFill>
              <a:srgbClr val="CC9900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TW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PMingLiU" pitchFamily="18" charset="-120"/>
              <a:cs typeface="+mn-cs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279900" y="5892793"/>
            <a:ext cx="214313" cy="1000125"/>
          </a:xfrm>
          <a:prstGeom prst="rect">
            <a:avLst/>
          </a:prstGeom>
          <a:solidFill>
            <a:srgbClr val="CC9900"/>
          </a:solidFill>
          <a:ln w="25400" cap="flat" cmpd="sng" algn="ctr">
            <a:solidFill>
              <a:srgbClr val="CC9900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TW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PMingLiU" pitchFamily="18" charset="-120"/>
              <a:cs typeface="+mn-cs"/>
            </a:endParaRPr>
          </a:p>
        </p:txBody>
      </p:sp>
      <p:sp>
        <p:nvSpPr>
          <p:cNvPr id="17" name="雲朵形圖說文字 9"/>
          <p:cNvSpPr>
            <a:spLocks noChangeArrowheads="1"/>
          </p:cNvSpPr>
          <p:nvPr/>
        </p:nvSpPr>
        <p:spPr bwMode="auto">
          <a:xfrm>
            <a:off x="4714876" y="2214554"/>
            <a:ext cx="4286280" cy="2000264"/>
          </a:xfrm>
          <a:prstGeom prst="cloudCallout">
            <a:avLst>
              <a:gd name="adj1" fmla="val -54318"/>
              <a:gd name="adj2" fmla="val 63212"/>
            </a:avLst>
          </a:prstGeom>
          <a:solidFill>
            <a:schemeClr val="accent4">
              <a:lumMod val="50000"/>
            </a:schemeClr>
          </a:solidFill>
          <a:ln w="6350" algn="ctr">
            <a:solidFill>
              <a:schemeClr val="accent4">
                <a:lumMod val="10000"/>
              </a:schemeClr>
            </a:solidFill>
            <a:rou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幼圆" pitchFamily="49" charset="-122"/>
                <a:ea typeface="幼圆" pitchFamily="49" charset="-122"/>
              </a:rPr>
              <a:t>无论如何都要证明我对！</a:t>
            </a: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19" name="雲朵形圖說文字 10"/>
          <p:cNvSpPr>
            <a:spLocks noChangeArrowheads="1"/>
          </p:cNvSpPr>
          <p:nvPr/>
        </p:nvSpPr>
        <p:spPr bwMode="auto">
          <a:xfrm>
            <a:off x="0" y="2214554"/>
            <a:ext cx="4071934" cy="1943101"/>
          </a:xfrm>
          <a:prstGeom prst="cloudCallout">
            <a:avLst>
              <a:gd name="adj1" fmla="val 47343"/>
              <a:gd name="adj2" fmla="val 64591"/>
            </a:avLst>
          </a:prstGeom>
          <a:solidFill>
            <a:srgbClr val="DCE6F2"/>
          </a:solidFill>
          <a:ln w="25400" algn="ctr">
            <a:solidFill>
              <a:srgbClr val="385D8A"/>
            </a:solidFill>
            <a:rou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7C1302"/>
                </a:solidFill>
                <a:effectLst/>
                <a:uLnTx/>
                <a:uFillTx/>
                <a:latin typeface="幼圆" pitchFamily="49" charset="-122"/>
                <a:ea typeface="幼圆" pitchFamily="49" charset="-122"/>
              </a:rPr>
              <a:t>基督的平安作仲裁。</a:t>
            </a:r>
            <a:endParaRPr kumimoji="0" lang="zh-TW" alt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7C1302"/>
              </a:solidFill>
              <a:effectLst/>
              <a:uLnTx/>
              <a:uFillTx/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2916238" y="2684455"/>
            <a:ext cx="893762" cy="8239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FF0000"/>
              </a:buClr>
              <a:buSzPct val="200000"/>
              <a:buFont typeface="Wingdings" panose="05000000000000000000" pitchFamily="2" charset="2"/>
              <a:buChar char="ü"/>
              <a:defRPr/>
            </a:pPr>
            <a:r>
              <a:rPr kumimoji="0" lang="en-US" altLang="zh-CN" sz="4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endParaRPr kumimoji="0" lang="en-US" altLang="zh-CN" sz="4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001024" y="1785926"/>
            <a:ext cx="5715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 smtClean="0">
                <a:solidFill>
                  <a:srgbClr val="FF0000"/>
                </a:solidFill>
                <a:latin typeface="Wingdings 2" panose="05020102010507070707" pitchFamily="18" charset="2"/>
              </a:rPr>
              <a:t>O</a:t>
            </a:r>
            <a:endParaRPr lang="zh-CN" altLang="en-US" sz="8000" dirty="0">
              <a:solidFill>
                <a:srgbClr val="FF0000"/>
              </a:solidFill>
              <a:latin typeface="Wingdings 2" panose="050201020105070707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/>
      <p:bldP spid="2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/>
          <a:lstStyle/>
          <a:p>
            <a:pPr algn="l"/>
            <a:r>
              <a:rPr lang="zh-CN" altLang="en-US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操练时时选择生命树：</a:t>
            </a:r>
            <a:endParaRPr lang="zh-CN" altLang="en-US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395288" y="1285860"/>
            <a:ext cx="8748712" cy="5794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800000"/>
              </a:buClr>
              <a:buSzPct val="115000"/>
              <a:buFont typeface="Wingdings" panose="05000000000000000000" pitchFamily="2" charset="2"/>
              <a:buChar char="Ø"/>
            </a:pPr>
            <a:r>
              <a:rPr lang="zh-CN" altLang="en-US" sz="3200" b="1" dirty="0" smtClean="0">
                <a:solidFill>
                  <a:srgbClr val="800000"/>
                </a:solidFill>
                <a:ea typeface="幼圆" pitchFamily="49" charset="-122"/>
              </a:rPr>
              <a:t>当生意上遇到些挫折不顺</a:t>
            </a:r>
            <a:r>
              <a:rPr lang="en-US" altLang="zh-CN" sz="3200" b="1" dirty="0" smtClean="0">
                <a:solidFill>
                  <a:srgbClr val="800000"/>
                </a:solidFill>
                <a:ea typeface="幼圆" pitchFamily="49" charset="-122"/>
              </a:rPr>
              <a:t>…</a:t>
            </a:r>
            <a:endParaRPr lang="en-US" altLang="zh-CN" sz="3200" b="1" dirty="0">
              <a:solidFill>
                <a:srgbClr val="800000"/>
              </a:solidFill>
              <a:ea typeface="幼圆" pitchFamily="49" charset="-122"/>
            </a:endParaRPr>
          </a:p>
        </p:txBody>
      </p:sp>
      <p:sp>
        <p:nvSpPr>
          <p:cNvPr id="13" name="橢圓 5"/>
          <p:cNvSpPr/>
          <p:nvPr/>
        </p:nvSpPr>
        <p:spPr>
          <a:xfrm>
            <a:off x="4065588" y="4392605"/>
            <a:ext cx="357187" cy="428625"/>
          </a:xfrm>
          <a:prstGeom prst="ellipse">
            <a:avLst/>
          </a:prstGeom>
          <a:solidFill>
            <a:srgbClr val="CC9900"/>
          </a:solidFill>
          <a:ln w="25400" cap="flat" cmpd="sng" algn="ctr">
            <a:solidFill>
              <a:srgbClr val="CC9900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TW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PMingLiU" pitchFamily="18" charset="-120"/>
              <a:cs typeface="+mn-cs"/>
            </a:endParaRPr>
          </a:p>
        </p:txBody>
      </p:sp>
      <p:sp>
        <p:nvSpPr>
          <p:cNvPr id="14" name="六邊形 6"/>
          <p:cNvSpPr/>
          <p:nvPr/>
        </p:nvSpPr>
        <p:spPr>
          <a:xfrm>
            <a:off x="3779838" y="4821230"/>
            <a:ext cx="928687" cy="1071563"/>
          </a:xfrm>
          <a:prstGeom prst="hexagon">
            <a:avLst/>
          </a:prstGeom>
          <a:solidFill>
            <a:srgbClr val="CC9900"/>
          </a:solidFill>
          <a:ln w="25400" cap="flat" cmpd="sng" algn="ctr">
            <a:solidFill>
              <a:srgbClr val="CC9900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隶书" pitchFamily="49" charset="-122"/>
                <a:ea typeface="隶书" pitchFamily="49" charset="-122"/>
                <a:cs typeface="+mn-cs"/>
              </a:rPr>
              <a:t>人</a:t>
            </a:r>
            <a:endParaRPr kumimoji="0" lang="zh-CN" altLang="en-US" sz="60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隶书" pitchFamily="49" charset="-122"/>
              <a:ea typeface="隶书" pitchFamily="49" charset="-122"/>
              <a:cs typeface="+mn-cs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994150" y="5892793"/>
            <a:ext cx="214313" cy="1000125"/>
          </a:xfrm>
          <a:prstGeom prst="rect">
            <a:avLst/>
          </a:prstGeom>
          <a:solidFill>
            <a:srgbClr val="CC9900"/>
          </a:solidFill>
          <a:ln w="25400" cap="flat" cmpd="sng" algn="ctr">
            <a:solidFill>
              <a:srgbClr val="CC9900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TW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PMingLiU" pitchFamily="18" charset="-120"/>
              <a:cs typeface="+mn-cs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279900" y="5892793"/>
            <a:ext cx="214313" cy="1000125"/>
          </a:xfrm>
          <a:prstGeom prst="rect">
            <a:avLst/>
          </a:prstGeom>
          <a:solidFill>
            <a:srgbClr val="CC9900"/>
          </a:solidFill>
          <a:ln w="25400" cap="flat" cmpd="sng" algn="ctr">
            <a:solidFill>
              <a:srgbClr val="CC9900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TW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PMingLiU" pitchFamily="18" charset="-120"/>
              <a:cs typeface="+mn-cs"/>
            </a:endParaRPr>
          </a:p>
        </p:txBody>
      </p:sp>
      <p:sp>
        <p:nvSpPr>
          <p:cNvPr id="17" name="雲朵形圖說文字 9"/>
          <p:cNvSpPr>
            <a:spLocks noChangeArrowheads="1"/>
          </p:cNvSpPr>
          <p:nvPr/>
        </p:nvSpPr>
        <p:spPr bwMode="auto">
          <a:xfrm>
            <a:off x="4714876" y="2214554"/>
            <a:ext cx="4286280" cy="2000264"/>
          </a:xfrm>
          <a:prstGeom prst="cloudCallout">
            <a:avLst>
              <a:gd name="adj1" fmla="val -54318"/>
              <a:gd name="adj2" fmla="val 63212"/>
            </a:avLst>
          </a:prstGeom>
          <a:solidFill>
            <a:schemeClr val="accent4">
              <a:lumMod val="50000"/>
            </a:schemeClr>
          </a:solidFill>
          <a:ln w="6350" algn="ctr">
            <a:solidFill>
              <a:schemeClr val="accent4">
                <a:lumMod val="10000"/>
              </a:schemeClr>
            </a:solidFill>
            <a:rou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幼圆" pitchFamily="49" charset="-122"/>
                <a:ea typeface="幼圆" pitchFamily="49" charset="-122"/>
              </a:rPr>
              <a:t>我真倒霉，运气不好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幼圆" pitchFamily="49" charset="-122"/>
                <a:ea typeface="幼圆" pitchFamily="49" charset="-122"/>
              </a:rPr>
              <a:t>…</a:t>
            </a: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19" name="雲朵形圖說文字 10"/>
          <p:cNvSpPr>
            <a:spLocks noChangeArrowheads="1"/>
          </p:cNvSpPr>
          <p:nvPr/>
        </p:nvSpPr>
        <p:spPr bwMode="auto">
          <a:xfrm>
            <a:off x="0" y="2143116"/>
            <a:ext cx="4071934" cy="1943101"/>
          </a:xfrm>
          <a:prstGeom prst="cloudCallout">
            <a:avLst>
              <a:gd name="adj1" fmla="val 48513"/>
              <a:gd name="adj2" fmla="val 64590"/>
            </a:avLst>
          </a:prstGeom>
          <a:solidFill>
            <a:srgbClr val="DCE6F2"/>
          </a:solidFill>
          <a:ln w="25400" algn="ctr">
            <a:solidFill>
              <a:srgbClr val="385D8A"/>
            </a:solidFill>
            <a:rou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7C1302"/>
                </a:solidFill>
                <a:effectLst/>
                <a:uLnTx/>
                <a:uFillTx/>
                <a:latin typeface="幼圆" pitchFamily="49" charset="-122"/>
                <a:ea typeface="幼圆" pitchFamily="49" charset="-122"/>
              </a:rPr>
              <a:t>主啊，我是不是在哪件事上得罪你了？</a:t>
            </a:r>
            <a:endParaRPr kumimoji="0" lang="zh-TW" alt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7C1302"/>
              </a:solidFill>
              <a:effectLst/>
              <a:uLnTx/>
              <a:uFillTx/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2916238" y="2684455"/>
            <a:ext cx="893762" cy="8239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FF0000"/>
              </a:buClr>
              <a:buSzPct val="200000"/>
              <a:buFont typeface="Wingdings" panose="05000000000000000000" pitchFamily="2" charset="2"/>
              <a:buChar char="ü"/>
              <a:defRPr/>
            </a:pPr>
            <a:r>
              <a:rPr kumimoji="0" lang="en-US" altLang="zh-CN" sz="4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endParaRPr kumimoji="0" lang="en-US" altLang="zh-CN" sz="4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01024" y="1643050"/>
            <a:ext cx="5715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 smtClean="0">
                <a:solidFill>
                  <a:srgbClr val="FF0000"/>
                </a:solidFill>
                <a:latin typeface="Wingdings 2" panose="05020102010507070707" pitchFamily="18" charset="2"/>
              </a:rPr>
              <a:t>O</a:t>
            </a:r>
            <a:endParaRPr lang="zh-CN" altLang="en-US" sz="8000" dirty="0">
              <a:solidFill>
                <a:srgbClr val="FF0000"/>
              </a:solidFill>
              <a:latin typeface="Wingdings 2" panose="050201020105070707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复件 9139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 descr="创世纪1章_0.t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1001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/>
          <a:lstStyle/>
          <a:p>
            <a:pPr algn="l"/>
            <a:r>
              <a:rPr lang="zh-CN" altLang="en-US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操练时时选择生命树：</a:t>
            </a:r>
            <a:endParaRPr lang="zh-CN" altLang="en-US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395288" y="1285860"/>
            <a:ext cx="8748712" cy="5794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800000"/>
              </a:buClr>
              <a:buSzPct val="115000"/>
              <a:buFont typeface="Wingdings" panose="05000000000000000000" pitchFamily="2" charset="2"/>
              <a:buChar char="Ø"/>
            </a:pPr>
            <a:r>
              <a:rPr lang="zh-CN" altLang="en-US" sz="3200" b="1" dirty="0" smtClean="0">
                <a:solidFill>
                  <a:srgbClr val="800000"/>
                </a:solidFill>
                <a:ea typeface="幼圆" pitchFamily="49" charset="-122"/>
              </a:rPr>
              <a:t>在教会里辛苦服事，弟兄还不满意</a:t>
            </a:r>
            <a:r>
              <a:rPr lang="en-US" altLang="zh-CN" sz="3200" b="1" dirty="0" smtClean="0">
                <a:solidFill>
                  <a:srgbClr val="800000"/>
                </a:solidFill>
                <a:ea typeface="幼圆" pitchFamily="49" charset="-122"/>
              </a:rPr>
              <a:t>…</a:t>
            </a:r>
            <a:endParaRPr lang="en-US" altLang="zh-CN" sz="3200" b="1" dirty="0">
              <a:solidFill>
                <a:srgbClr val="800000"/>
              </a:solidFill>
              <a:ea typeface="幼圆" pitchFamily="49" charset="-122"/>
            </a:endParaRPr>
          </a:p>
        </p:txBody>
      </p:sp>
      <p:sp>
        <p:nvSpPr>
          <p:cNvPr id="13" name="橢圓 5"/>
          <p:cNvSpPr/>
          <p:nvPr/>
        </p:nvSpPr>
        <p:spPr>
          <a:xfrm>
            <a:off x="4065588" y="4392605"/>
            <a:ext cx="357187" cy="428625"/>
          </a:xfrm>
          <a:prstGeom prst="ellipse">
            <a:avLst/>
          </a:prstGeom>
          <a:solidFill>
            <a:srgbClr val="CC9900"/>
          </a:solidFill>
          <a:ln w="25400" cap="flat" cmpd="sng" algn="ctr">
            <a:solidFill>
              <a:srgbClr val="CC9900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TW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PMingLiU" pitchFamily="18" charset="-120"/>
              <a:cs typeface="+mn-cs"/>
            </a:endParaRPr>
          </a:p>
        </p:txBody>
      </p:sp>
      <p:sp>
        <p:nvSpPr>
          <p:cNvPr id="14" name="六邊形 6"/>
          <p:cNvSpPr/>
          <p:nvPr/>
        </p:nvSpPr>
        <p:spPr>
          <a:xfrm>
            <a:off x="3779838" y="4821230"/>
            <a:ext cx="928687" cy="1071563"/>
          </a:xfrm>
          <a:prstGeom prst="hexagon">
            <a:avLst/>
          </a:prstGeom>
          <a:solidFill>
            <a:srgbClr val="CC9900"/>
          </a:solidFill>
          <a:ln w="25400" cap="flat" cmpd="sng" algn="ctr">
            <a:solidFill>
              <a:srgbClr val="CC9900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隶书" pitchFamily="49" charset="-122"/>
                <a:ea typeface="隶书" pitchFamily="49" charset="-122"/>
                <a:cs typeface="+mn-cs"/>
              </a:rPr>
              <a:t>人</a:t>
            </a:r>
            <a:endParaRPr kumimoji="0" lang="zh-CN" altLang="en-US" sz="60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隶书" pitchFamily="49" charset="-122"/>
              <a:ea typeface="隶书" pitchFamily="49" charset="-122"/>
              <a:cs typeface="+mn-cs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994150" y="5892793"/>
            <a:ext cx="214313" cy="1000125"/>
          </a:xfrm>
          <a:prstGeom prst="rect">
            <a:avLst/>
          </a:prstGeom>
          <a:solidFill>
            <a:srgbClr val="CC9900"/>
          </a:solidFill>
          <a:ln w="25400" cap="flat" cmpd="sng" algn="ctr">
            <a:solidFill>
              <a:srgbClr val="CC9900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TW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PMingLiU" pitchFamily="18" charset="-120"/>
              <a:cs typeface="+mn-cs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279900" y="5892793"/>
            <a:ext cx="214313" cy="1000125"/>
          </a:xfrm>
          <a:prstGeom prst="rect">
            <a:avLst/>
          </a:prstGeom>
          <a:solidFill>
            <a:srgbClr val="CC9900"/>
          </a:solidFill>
          <a:ln w="25400" cap="flat" cmpd="sng" algn="ctr">
            <a:solidFill>
              <a:srgbClr val="CC9900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TW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PMingLiU" pitchFamily="18" charset="-120"/>
              <a:cs typeface="+mn-cs"/>
            </a:endParaRPr>
          </a:p>
        </p:txBody>
      </p:sp>
      <p:sp>
        <p:nvSpPr>
          <p:cNvPr id="17" name="雲朵形圖說文字 9"/>
          <p:cNvSpPr>
            <a:spLocks noChangeArrowheads="1"/>
          </p:cNvSpPr>
          <p:nvPr/>
        </p:nvSpPr>
        <p:spPr bwMode="auto">
          <a:xfrm>
            <a:off x="4714876" y="2214554"/>
            <a:ext cx="4286280" cy="2000264"/>
          </a:xfrm>
          <a:prstGeom prst="cloudCallout">
            <a:avLst>
              <a:gd name="adj1" fmla="val -54318"/>
              <a:gd name="adj2" fmla="val 63212"/>
            </a:avLst>
          </a:prstGeom>
          <a:solidFill>
            <a:schemeClr val="accent4">
              <a:lumMod val="50000"/>
            </a:schemeClr>
          </a:solidFill>
          <a:ln w="6350" algn="ctr">
            <a:solidFill>
              <a:schemeClr val="accent4">
                <a:lumMod val="10000"/>
              </a:schemeClr>
            </a:solidFill>
            <a:rou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幼圆" pitchFamily="49" charset="-122"/>
                <a:ea typeface="幼圆" pitchFamily="49" charset="-122"/>
              </a:rPr>
              <a:t>再也不干了！</a:t>
            </a: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19" name="雲朵形圖說文字 10"/>
          <p:cNvSpPr>
            <a:spLocks noChangeArrowheads="1"/>
          </p:cNvSpPr>
          <p:nvPr/>
        </p:nvSpPr>
        <p:spPr bwMode="auto">
          <a:xfrm>
            <a:off x="0" y="2214554"/>
            <a:ext cx="4071934" cy="1943101"/>
          </a:xfrm>
          <a:prstGeom prst="cloudCallout">
            <a:avLst>
              <a:gd name="adj1" fmla="val 47343"/>
              <a:gd name="adj2" fmla="val 64591"/>
            </a:avLst>
          </a:prstGeom>
          <a:solidFill>
            <a:srgbClr val="DCE6F2"/>
          </a:solidFill>
          <a:ln w="25400" algn="ctr">
            <a:solidFill>
              <a:srgbClr val="385D8A"/>
            </a:solidFill>
            <a:rou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7C1302"/>
                </a:solidFill>
                <a:effectLst/>
                <a:uLnTx/>
                <a:uFillTx/>
                <a:latin typeface="幼圆" pitchFamily="49" charset="-122"/>
                <a:ea typeface="幼圆" pitchFamily="49" charset="-122"/>
              </a:rPr>
              <a:t>主要我学功课</a:t>
            </a:r>
            <a:endParaRPr kumimoji="0" lang="zh-TW" alt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7C1302"/>
              </a:solidFill>
              <a:effectLst/>
              <a:uLnTx/>
              <a:uFillTx/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2916238" y="2684455"/>
            <a:ext cx="893762" cy="8239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FF0000"/>
              </a:buClr>
              <a:buSzPct val="200000"/>
              <a:buFont typeface="Wingdings" panose="05000000000000000000" pitchFamily="2" charset="2"/>
              <a:buChar char="ü"/>
              <a:defRPr/>
            </a:pPr>
            <a:r>
              <a:rPr kumimoji="0" lang="en-US" altLang="zh-CN" sz="4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endParaRPr kumimoji="0" lang="en-US" altLang="zh-CN" sz="4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001024" y="1785926"/>
            <a:ext cx="5715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 smtClean="0">
                <a:solidFill>
                  <a:srgbClr val="FF0000"/>
                </a:solidFill>
                <a:latin typeface="Wingdings 2" panose="05020102010507070707" pitchFamily="18" charset="2"/>
              </a:rPr>
              <a:t>O</a:t>
            </a:r>
            <a:endParaRPr lang="zh-CN" altLang="en-US" sz="8000" dirty="0">
              <a:solidFill>
                <a:srgbClr val="FF0000"/>
              </a:solidFill>
              <a:latin typeface="Wingdings 2" panose="050201020105070707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/>
      <p:bldP spid="2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/>
          <a:lstStyle/>
          <a:p>
            <a:pPr algn="l"/>
            <a:r>
              <a:rPr lang="zh-CN" altLang="en-US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操练时时选择生命树：</a:t>
            </a:r>
            <a:endParaRPr lang="zh-CN" altLang="en-US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395288" y="1285860"/>
            <a:ext cx="8748712" cy="5794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800000"/>
              </a:buClr>
              <a:buSzPct val="115000"/>
              <a:buFont typeface="Wingdings" panose="05000000000000000000" pitchFamily="2" charset="2"/>
              <a:buChar char="Ø"/>
            </a:pPr>
            <a:r>
              <a:rPr lang="zh-CN" altLang="en-US" sz="3200" b="1" dirty="0" smtClean="0">
                <a:solidFill>
                  <a:srgbClr val="800000"/>
                </a:solidFill>
                <a:ea typeface="幼圆" pitchFamily="49" charset="-122"/>
              </a:rPr>
              <a:t>这次特会讲以弗所书第一章</a:t>
            </a:r>
            <a:r>
              <a:rPr lang="en-US" altLang="zh-CN" sz="3200" b="1" dirty="0" smtClean="0">
                <a:solidFill>
                  <a:srgbClr val="800000"/>
                </a:solidFill>
                <a:ea typeface="幼圆" pitchFamily="49" charset="-122"/>
              </a:rPr>
              <a:t>…</a:t>
            </a:r>
            <a:endParaRPr lang="en-US" altLang="zh-CN" sz="3200" b="1" dirty="0">
              <a:solidFill>
                <a:srgbClr val="800000"/>
              </a:solidFill>
              <a:ea typeface="幼圆" pitchFamily="49" charset="-122"/>
            </a:endParaRPr>
          </a:p>
        </p:txBody>
      </p:sp>
      <p:sp>
        <p:nvSpPr>
          <p:cNvPr id="13" name="橢圓 5"/>
          <p:cNvSpPr/>
          <p:nvPr/>
        </p:nvSpPr>
        <p:spPr>
          <a:xfrm>
            <a:off x="4065588" y="4392605"/>
            <a:ext cx="357187" cy="428625"/>
          </a:xfrm>
          <a:prstGeom prst="ellipse">
            <a:avLst/>
          </a:prstGeom>
          <a:solidFill>
            <a:srgbClr val="CC9900"/>
          </a:solidFill>
          <a:ln w="25400" cap="flat" cmpd="sng" algn="ctr">
            <a:solidFill>
              <a:srgbClr val="CC9900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TW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PMingLiU" pitchFamily="18" charset="-120"/>
              <a:cs typeface="+mn-cs"/>
            </a:endParaRPr>
          </a:p>
        </p:txBody>
      </p:sp>
      <p:sp>
        <p:nvSpPr>
          <p:cNvPr id="14" name="六邊形 6"/>
          <p:cNvSpPr/>
          <p:nvPr/>
        </p:nvSpPr>
        <p:spPr>
          <a:xfrm>
            <a:off x="3779838" y="4821230"/>
            <a:ext cx="928687" cy="1071563"/>
          </a:xfrm>
          <a:prstGeom prst="hexagon">
            <a:avLst/>
          </a:prstGeom>
          <a:solidFill>
            <a:srgbClr val="CC9900"/>
          </a:solidFill>
          <a:ln w="25400" cap="flat" cmpd="sng" algn="ctr">
            <a:solidFill>
              <a:srgbClr val="CC9900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隶书" pitchFamily="49" charset="-122"/>
                <a:ea typeface="隶书" pitchFamily="49" charset="-122"/>
                <a:cs typeface="+mn-cs"/>
              </a:rPr>
              <a:t>人</a:t>
            </a:r>
            <a:endParaRPr kumimoji="0" lang="zh-CN" altLang="en-US" sz="60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隶书" pitchFamily="49" charset="-122"/>
              <a:ea typeface="隶书" pitchFamily="49" charset="-122"/>
              <a:cs typeface="+mn-cs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994150" y="5892793"/>
            <a:ext cx="214313" cy="1000125"/>
          </a:xfrm>
          <a:prstGeom prst="rect">
            <a:avLst/>
          </a:prstGeom>
          <a:solidFill>
            <a:srgbClr val="CC9900"/>
          </a:solidFill>
          <a:ln w="25400" cap="flat" cmpd="sng" algn="ctr">
            <a:solidFill>
              <a:srgbClr val="CC9900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TW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PMingLiU" pitchFamily="18" charset="-120"/>
              <a:cs typeface="+mn-cs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279900" y="5892793"/>
            <a:ext cx="214313" cy="1000125"/>
          </a:xfrm>
          <a:prstGeom prst="rect">
            <a:avLst/>
          </a:prstGeom>
          <a:solidFill>
            <a:srgbClr val="CC9900"/>
          </a:solidFill>
          <a:ln w="25400" cap="flat" cmpd="sng" algn="ctr">
            <a:solidFill>
              <a:srgbClr val="CC9900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TW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PMingLiU" pitchFamily="18" charset="-120"/>
              <a:cs typeface="+mn-cs"/>
            </a:endParaRPr>
          </a:p>
        </p:txBody>
      </p:sp>
      <p:sp>
        <p:nvSpPr>
          <p:cNvPr id="17" name="雲朵形圖說文字 9"/>
          <p:cNvSpPr>
            <a:spLocks noChangeArrowheads="1"/>
          </p:cNvSpPr>
          <p:nvPr/>
        </p:nvSpPr>
        <p:spPr bwMode="auto">
          <a:xfrm>
            <a:off x="4714876" y="2214554"/>
            <a:ext cx="4286280" cy="2000264"/>
          </a:xfrm>
          <a:prstGeom prst="cloudCallout">
            <a:avLst>
              <a:gd name="adj1" fmla="val -54318"/>
              <a:gd name="adj2" fmla="val 63212"/>
            </a:avLst>
          </a:prstGeom>
          <a:solidFill>
            <a:schemeClr val="accent4">
              <a:lumMod val="50000"/>
            </a:schemeClr>
          </a:solidFill>
          <a:ln w="6350" algn="ctr">
            <a:solidFill>
              <a:schemeClr val="accent4">
                <a:lumMod val="10000"/>
              </a:schemeClr>
            </a:solidFill>
            <a:rou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幼圆" pitchFamily="49" charset="-122"/>
                <a:ea typeface="幼圆" pitchFamily="49" charset="-122"/>
              </a:rPr>
              <a:t>我知道，听过多少次了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幼圆" pitchFamily="49" charset="-122"/>
                <a:ea typeface="幼圆" pitchFamily="49" charset="-122"/>
              </a:rPr>
              <a:t>…</a:t>
            </a: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19" name="雲朵形圖說文字 10"/>
          <p:cNvSpPr>
            <a:spLocks noChangeArrowheads="1"/>
          </p:cNvSpPr>
          <p:nvPr/>
        </p:nvSpPr>
        <p:spPr bwMode="auto">
          <a:xfrm>
            <a:off x="0" y="2214554"/>
            <a:ext cx="4071934" cy="1943101"/>
          </a:xfrm>
          <a:prstGeom prst="cloudCallout">
            <a:avLst>
              <a:gd name="adj1" fmla="val 47343"/>
              <a:gd name="adj2" fmla="val 64591"/>
            </a:avLst>
          </a:prstGeom>
          <a:solidFill>
            <a:srgbClr val="DCE6F2"/>
          </a:solidFill>
          <a:ln w="25400" algn="ctr">
            <a:solidFill>
              <a:srgbClr val="385D8A"/>
            </a:solidFill>
            <a:rou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7C1302"/>
                </a:solidFill>
                <a:effectLst/>
                <a:uLnTx/>
                <a:uFillTx/>
                <a:latin typeface="幼圆" pitchFamily="49" charset="-122"/>
                <a:ea typeface="幼圆" pitchFamily="49" charset="-122"/>
              </a:rPr>
              <a:t>基督有追测不尽的丰富，求主再对我说话</a:t>
            </a:r>
            <a:endParaRPr kumimoji="0" lang="zh-TW" alt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7C1302"/>
              </a:solidFill>
              <a:effectLst/>
              <a:uLnTx/>
              <a:uFillTx/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2916238" y="2684455"/>
            <a:ext cx="893762" cy="8239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FF0000"/>
              </a:buClr>
              <a:buSzPct val="200000"/>
              <a:buFont typeface="Wingdings" panose="05000000000000000000" pitchFamily="2" charset="2"/>
              <a:buChar char="ü"/>
              <a:defRPr/>
            </a:pPr>
            <a:r>
              <a:rPr kumimoji="0" lang="en-US" altLang="zh-CN" sz="4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endParaRPr kumimoji="0" lang="en-US" altLang="zh-CN" sz="4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001024" y="1785926"/>
            <a:ext cx="5715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 smtClean="0">
                <a:solidFill>
                  <a:srgbClr val="FF0000"/>
                </a:solidFill>
                <a:latin typeface="Wingdings 2" panose="05020102010507070707" pitchFamily="18" charset="2"/>
              </a:rPr>
              <a:t>O</a:t>
            </a:r>
            <a:endParaRPr lang="zh-CN" altLang="en-US" sz="8000" dirty="0">
              <a:solidFill>
                <a:srgbClr val="FF0000"/>
              </a:solidFill>
              <a:latin typeface="Wingdings 2" panose="050201020105070707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/>
      <p:bldP spid="2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/>
          <a:lstStyle/>
          <a:p>
            <a:pPr algn="l"/>
            <a:r>
              <a:rPr lang="zh-CN" altLang="en-US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操练时时选择生命树：</a:t>
            </a:r>
            <a:endParaRPr lang="zh-CN" altLang="en-US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395288" y="1285860"/>
            <a:ext cx="8748712" cy="5794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800000"/>
              </a:buClr>
              <a:buSzPct val="115000"/>
              <a:buFont typeface="Wingdings" panose="05000000000000000000" pitchFamily="2" charset="2"/>
              <a:buChar char="Ø"/>
            </a:pPr>
            <a:r>
              <a:rPr lang="zh-CN" altLang="en-US" sz="3200" b="1" dirty="0" smtClean="0">
                <a:solidFill>
                  <a:srgbClr val="800000"/>
                </a:solidFill>
                <a:ea typeface="幼圆" pitchFamily="49" charset="-122"/>
              </a:rPr>
              <a:t>弟兄要求操练亲近主</a:t>
            </a:r>
            <a:r>
              <a:rPr lang="en-US" altLang="zh-CN" sz="3200" b="1" dirty="0" smtClean="0">
                <a:solidFill>
                  <a:srgbClr val="800000"/>
                </a:solidFill>
                <a:ea typeface="幼圆" pitchFamily="49" charset="-122"/>
              </a:rPr>
              <a:t>…</a:t>
            </a:r>
            <a:endParaRPr lang="en-US" altLang="zh-CN" sz="3200" b="1" dirty="0">
              <a:solidFill>
                <a:srgbClr val="800000"/>
              </a:solidFill>
              <a:ea typeface="幼圆" pitchFamily="49" charset="-122"/>
            </a:endParaRPr>
          </a:p>
        </p:txBody>
      </p:sp>
      <p:sp>
        <p:nvSpPr>
          <p:cNvPr id="13" name="橢圓 5"/>
          <p:cNvSpPr/>
          <p:nvPr/>
        </p:nvSpPr>
        <p:spPr>
          <a:xfrm>
            <a:off x="4065588" y="4392605"/>
            <a:ext cx="357187" cy="428625"/>
          </a:xfrm>
          <a:prstGeom prst="ellipse">
            <a:avLst/>
          </a:prstGeom>
          <a:solidFill>
            <a:srgbClr val="CC9900"/>
          </a:solidFill>
          <a:ln w="25400" cap="flat" cmpd="sng" algn="ctr">
            <a:solidFill>
              <a:srgbClr val="CC9900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TW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PMingLiU" pitchFamily="18" charset="-120"/>
              <a:cs typeface="+mn-cs"/>
            </a:endParaRPr>
          </a:p>
        </p:txBody>
      </p:sp>
      <p:sp>
        <p:nvSpPr>
          <p:cNvPr id="14" name="六邊形 6"/>
          <p:cNvSpPr/>
          <p:nvPr/>
        </p:nvSpPr>
        <p:spPr>
          <a:xfrm>
            <a:off x="3779838" y="4821230"/>
            <a:ext cx="928687" cy="1071563"/>
          </a:xfrm>
          <a:prstGeom prst="hexagon">
            <a:avLst/>
          </a:prstGeom>
          <a:solidFill>
            <a:srgbClr val="CC9900"/>
          </a:solidFill>
          <a:ln w="25400" cap="flat" cmpd="sng" algn="ctr">
            <a:solidFill>
              <a:srgbClr val="CC9900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隶书" pitchFamily="49" charset="-122"/>
                <a:ea typeface="隶书" pitchFamily="49" charset="-122"/>
                <a:cs typeface="+mn-cs"/>
              </a:rPr>
              <a:t>人</a:t>
            </a:r>
            <a:endParaRPr kumimoji="0" lang="zh-CN" altLang="en-US" sz="60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隶书" pitchFamily="49" charset="-122"/>
              <a:ea typeface="隶书" pitchFamily="49" charset="-122"/>
              <a:cs typeface="+mn-cs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994150" y="5892793"/>
            <a:ext cx="214313" cy="1000125"/>
          </a:xfrm>
          <a:prstGeom prst="rect">
            <a:avLst/>
          </a:prstGeom>
          <a:solidFill>
            <a:srgbClr val="CC9900"/>
          </a:solidFill>
          <a:ln w="25400" cap="flat" cmpd="sng" algn="ctr">
            <a:solidFill>
              <a:srgbClr val="CC9900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TW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PMingLiU" pitchFamily="18" charset="-120"/>
              <a:cs typeface="+mn-cs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279900" y="5892793"/>
            <a:ext cx="214313" cy="1000125"/>
          </a:xfrm>
          <a:prstGeom prst="rect">
            <a:avLst/>
          </a:prstGeom>
          <a:solidFill>
            <a:srgbClr val="CC9900"/>
          </a:solidFill>
          <a:ln w="25400" cap="flat" cmpd="sng" algn="ctr">
            <a:solidFill>
              <a:srgbClr val="CC9900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TW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PMingLiU" pitchFamily="18" charset="-120"/>
              <a:cs typeface="+mn-cs"/>
            </a:endParaRPr>
          </a:p>
        </p:txBody>
      </p:sp>
      <p:sp>
        <p:nvSpPr>
          <p:cNvPr id="17" name="雲朵形圖說文字 9"/>
          <p:cNvSpPr>
            <a:spLocks noChangeArrowheads="1"/>
          </p:cNvSpPr>
          <p:nvPr/>
        </p:nvSpPr>
        <p:spPr bwMode="auto">
          <a:xfrm>
            <a:off x="4714876" y="2214554"/>
            <a:ext cx="4286280" cy="2000264"/>
          </a:xfrm>
          <a:prstGeom prst="cloudCallout">
            <a:avLst>
              <a:gd name="adj1" fmla="val -54318"/>
              <a:gd name="adj2" fmla="val 63212"/>
            </a:avLst>
          </a:prstGeom>
          <a:solidFill>
            <a:schemeClr val="accent4">
              <a:lumMod val="50000"/>
            </a:schemeClr>
          </a:solidFill>
          <a:ln w="6350" algn="ctr">
            <a:solidFill>
              <a:schemeClr val="accent4">
                <a:lumMod val="10000"/>
              </a:schemeClr>
            </a:solidFill>
            <a:rou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幼圆" pitchFamily="49" charset="-122"/>
                <a:ea typeface="幼圆" pitchFamily="49" charset="-122"/>
              </a:rPr>
              <a:t>都会了，不需要操练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幼圆" pitchFamily="49" charset="-122"/>
                <a:ea typeface="幼圆" pitchFamily="49" charset="-122"/>
              </a:rPr>
              <a:t>…</a:t>
            </a: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19" name="雲朵形圖說文字 10"/>
          <p:cNvSpPr>
            <a:spLocks noChangeArrowheads="1"/>
          </p:cNvSpPr>
          <p:nvPr/>
        </p:nvSpPr>
        <p:spPr bwMode="auto">
          <a:xfrm>
            <a:off x="0" y="2214554"/>
            <a:ext cx="4071934" cy="1943101"/>
          </a:xfrm>
          <a:prstGeom prst="cloudCallout">
            <a:avLst>
              <a:gd name="adj1" fmla="val 47343"/>
              <a:gd name="adj2" fmla="val 64591"/>
            </a:avLst>
          </a:prstGeom>
          <a:solidFill>
            <a:srgbClr val="DCE6F2"/>
          </a:solidFill>
          <a:ln w="25400" algn="ctr">
            <a:solidFill>
              <a:srgbClr val="385D8A"/>
            </a:solidFill>
            <a:rou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7C1302"/>
                </a:solidFill>
                <a:effectLst/>
                <a:uLnTx/>
                <a:uFillTx/>
                <a:latin typeface="幼圆" pitchFamily="49" charset="-122"/>
                <a:ea typeface="幼圆" pitchFamily="49" charset="-122"/>
              </a:rPr>
              <a:t>操练亲近主，永没有毕业</a:t>
            </a:r>
            <a:endParaRPr kumimoji="0" lang="zh-TW" alt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7C1302"/>
              </a:solidFill>
              <a:effectLst/>
              <a:uLnTx/>
              <a:uFillTx/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2916238" y="2684455"/>
            <a:ext cx="893762" cy="8239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FF0000"/>
              </a:buClr>
              <a:buSzPct val="200000"/>
              <a:buFont typeface="Wingdings" panose="05000000000000000000" pitchFamily="2" charset="2"/>
              <a:buChar char="ü"/>
              <a:defRPr/>
            </a:pPr>
            <a:r>
              <a:rPr kumimoji="0" lang="en-US" altLang="zh-CN" sz="4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endParaRPr kumimoji="0" lang="en-US" altLang="zh-CN" sz="4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001024" y="1785926"/>
            <a:ext cx="5715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 smtClean="0">
                <a:solidFill>
                  <a:srgbClr val="FF0000"/>
                </a:solidFill>
                <a:latin typeface="Wingdings 2" panose="05020102010507070707" pitchFamily="18" charset="2"/>
              </a:rPr>
              <a:t>O</a:t>
            </a:r>
            <a:endParaRPr lang="zh-CN" altLang="en-US" sz="8000" dirty="0">
              <a:solidFill>
                <a:srgbClr val="FF0000"/>
              </a:solidFill>
              <a:latin typeface="Wingdings 2" panose="050201020105070707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/>
      <p:bldP spid="2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034" y="-71462"/>
            <a:ext cx="8229600" cy="1143000"/>
          </a:xfrm>
        </p:spPr>
        <p:txBody>
          <a:bodyPr/>
          <a:lstStyle/>
          <a:p>
            <a:pPr algn="l"/>
            <a:r>
              <a:rPr lang="zh-CN" altLang="en-US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操练时时选择生命树：</a:t>
            </a:r>
            <a:endParaRPr lang="zh-CN" altLang="en-US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395288" y="1071546"/>
            <a:ext cx="8748712" cy="5794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800000"/>
              </a:buClr>
              <a:buSzPct val="115000"/>
              <a:buFont typeface="Wingdings" panose="05000000000000000000" pitchFamily="2" charset="2"/>
              <a:buChar char="Ø"/>
            </a:pPr>
            <a:r>
              <a:rPr lang="zh-CN" altLang="en-US" sz="3200" b="1" dirty="0" smtClean="0">
                <a:solidFill>
                  <a:srgbClr val="800000"/>
                </a:solidFill>
                <a:ea typeface="幼圆" pitchFamily="49" charset="-122"/>
              </a:rPr>
              <a:t>说话</a:t>
            </a:r>
            <a:r>
              <a:rPr lang="en-US" altLang="zh-CN" sz="3200" b="1" dirty="0" smtClean="0">
                <a:solidFill>
                  <a:srgbClr val="800000"/>
                </a:solidFill>
                <a:ea typeface="幼圆" pitchFamily="49" charset="-122"/>
              </a:rPr>
              <a:t>/</a:t>
            </a:r>
            <a:r>
              <a:rPr lang="zh-CN" altLang="en-US" sz="3200" b="1" dirty="0" smtClean="0">
                <a:solidFill>
                  <a:srgbClr val="800000"/>
                </a:solidFill>
                <a:ea typeface="幼圆" pitchFamily="49" charset="-122"/>
              </a:rPr>
              <a:t>听话的事上</a:t>
            </a:r>
            <a:r>
              <a:rPr lang="en-US" altLang="zh-CN" sz="3200" b="1" dirty="0" smtClean="0">
                <a:solidFill>
                  <a:srgbClr val="800000"/>
                </a:solidFill>
                <a:ea typeface="幼圆" pitchFamily="49" charset="-122"/>
              </a:rPr>
              <a:t>…</a:t>
            </a:r>
            <a:endParaRPr lang="en-US" altLang="zh-CN" sz="3200" b="1" dirty="0">
              <a:solidFill>
                <a:srgbClr val="800000"/>
              </a:solidFill>
              <a:ea typeface="幼圆" pitchFamily="49" charset="-122"/>
            </a:endParaRPr>
          </a:p>
        </p:txBody>
      </p:sp>
      <p:sp>
        <p:nvSpPr>
          <p:cNvPr id="13" name="橢圓 5"/>
          <p:cNvSpPr/>
          <p:nvPr/>
        </p:nvSpPr>
        <p:spPr>
          <a:xfrm>
            <a:off x="4065588" y="4392605"/>
            <a:ext cx="357187" cy="428625"/>
          </a:xfrm>
          <a:prstGeom prst="ellipse">
            <a:avLst/>
          </a:prstGeom>
          <a:solidFill>
            <a:srgbClr val="CC9900"/>
          </a:solidFill>
          <a:ln w="25400" cap="flat" cmpd="sng" algn="ctr">
            <a:solidFill>
              <a:srgbClr val="CC9900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TW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PMingLiU" pitchFamily="18" charset="-120"/>
              <a:cs typeface="+mn-cs"/>
            </a:endParaRPr>
          </a:p>
        </p:txBody>
      </p:sp>
      <p:sp>
        <p:nvSpPr>
          <p:cNvPr id="14" name="六邊形 6"/>
          <p:cNvSpPr/>
          <p:nvPr/>
        </p:nvSpPr>
        <p:spPr>
          <a:xfrm>
            <a:off x="3779838" y="4821230"/>
            <a:ext cx="928687" cy="1071563"/>
          </a:xfrm>
          <a:prstGeom prst="hexagon">
            <a:avLst/>
          </a:prstGeom>
          <a:solidFill>
            <a:srgbClr val="CC9900"/>
          </a:solidFill>
          <a:ln w="25400" cap="flat" cmpd="sng" algn="ctr">
            <a:solidFill>
              <a:srgbClr val="CC9900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隶书" pitchFamily="49" charset="-122"/>
                <a:ea typeface="隶书" pitchFamily="49" charset="-122"/>
                <a:cs typeface="+mn-cs"/>
              </a:rPr>
              <a:t>人</a:t>
            </a:r>
            <a:endParaRPr kumimoji="0" lang="zh-CN" altLang="en-US" sz="60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隶书" pitchFamily="49" charset="-122"/>
              <a:ea typeface="隶书" pitchFamily="49" charset="-122"/>
              <a:cs typeface="+mn-cs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994150" y="5892793"/>
            <a:ext cx="214313" cy="1000125"/>
          </a:xfrm>
          <a:prstGeom prst="rect">
            <a:avLst/>
          </a:prstGeom>
          <a:solidFill>
            <a:srgbClr val="CC9900"/>
          </a:solidFill>
          <a:ln w="25400" cap="flat" cmpd="sng" algn="ctr">
            <a:solidFill>
              <a:srgbClr val="CC9900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TW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PMingLiU" pitchFamily="18" charset="-120"/>
              <a:cs typeface="+mn-cs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279900" y="5892793"/>
            <a:ext cx="214313" cy="1000125"/>
          </a:xfrm>
          <a:prstGeom prst="rect">
            <a:avLst/>
          </a:prstGeom>
          <a:solidFill>
            <a:srgbClr val="CC9900"/>
          </a:solidFill>
          <a:ln w="25400" cap="flat" cmpd="sng" algn="ctr">
            <a:solidFill>
              <a:srgbClr val="CC9900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TW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PMingLiU" pitchFamily="18" charset="-120"/>
              <a:cs typeface="+mn-cs"/>
            </a:endParaRPr>
          </a:p>
        </p:txBody>
      </p:sp>
      <p:sp>
        <p:nvSpPr>
          <p:cNvPr id="17" name="雲朵形圖說文字 9"/>
          <p:cNvSpPr>
            <a:spLocks noChangeArrowheads="1"/>
          </p:cNvSpPr>
          <p:nvPr/>
        </p:nvSpPr>
        <p:spPr bwMode="auto">
          <a:xfrm>
            <a:off x="4500562" y="1714488"/>
            <a:ext cx="3429024" cy="1214446"/>
          </a:xfrm>
          <a:prstGeom prst="cloudCallout">
            <a:avLst>
              <a:gd name="adj1" fmla="val -51763"/>
              <a:gd name="adj2" fmla="val 146629"/>
            </a:avLst>
          </a:prstGeom>
          <a:solidFill>
            <a:schemeClr val="accent4">
              <a:lumMod val="50000"/>
            </a:schemeClr>
          </a:solidFill>
          <a:ln w="6350" algn="ctr">
            <a:solidFill>
              <a:schemeClr val="accent4">
                <a:lumMod val="10000"/>
              </a:schemeClr>
            </a:solidFill>
            <a:rou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幼圆" pitchFamily="49" charset="-122"/>
                <a:ea typeface="幼圆" pitchFamily="49" charset="-122"/>
              </a:rPr>
              <a:t>讲闲话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幼圆" pitchFamily="49" charset="-122"/>
                <a:ea typeface="幼圆" pitchFamily="49" charset="-122"/>
              </a:rPr>
              <a:t>…</a:t>
            </a: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19" name="雲朵形圖說文字 10"/>
          <p:cNvSpPr>
            <a:spLocks noChangeArrowheads="1"/>
          </p:cNvSpPr>
          <p:nvPr/>
        </p:nvSpPr>
        <p:spPr bwMode="auto">
          <a:xfrm>
            <a:off x="-428660" y="2000240"/>
            <a:ext cx="4429124" cy="1143007"/>
          </a:xfrm>
          <a:prstGeom prst="cloudCallout">
            <a:avLst>
              <a:gd name="adj1" fmla="val 49759"/>
              <a:gd name="adj2" fmla="val 132676"/>
            </a:avLst>
          </a:prstGeom>
          <a:solidFill>
            <a:srgbClr val="DCE6F2"/>
          </a:solidFill>
          <a:ln w="25400" algn="ctr">
            <a:solidFill>
              <a:srgbClr val="385D8A"/>
            </a:solidFill>
            <a:rou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7C1302"/>
                </a:solidFill>
                <a:effectLst/>
                <a:uLnTx/>
                <a:uFillTx/>
                <a:latin typeface="幼圆" pitchFamily="49" charset="-122"/>
                <a:ea typeface="幼圆" pitchFamily="49" charset="-122"/>
              </a:rPr>
              <a:t>说建造人的好话</a:t>
            </a:r>
            <a:endParaRPr kumimoji="0" lang="zh-TW" alt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7C1302"/>
              </a:solidFill>
              <a:effectLst/>
              <a:uLnTx/>
              <a:uFillTx/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3000364" y="1928802"/>
            <a:ext cx="893762" cy="8239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FF0000"/>
              </a:buClr>
              <a:buSzPct val="200000"/>
              <a:buFont typeface="Wingdings" panose="05000000000000000000" pitchFamily="2" charset="2"/>
              <a:buChar char="ü"/>
              <a:defRPr/>
            </a:pPr>
            <a:r>
              <a:rPr kumimoji="0" lang="en-US" altLang="zh-CN" sz="4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endParaRPr kumimoji="0" lang="en-US" altLang="zh-CN" sz="4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143768" y="1428736"/>
            <a:ext cx="5715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 smtClean="0">
                <a:solidFill>
                  <a:srgbClr val="FF0000"/>
                </a:solidFill>
                <a:latin typeface="Wingdings 2" panose="05020102010507070707" pitchFamily="18" charset="2"/>
              </a:rPr>
              <a:t>O</a:t>
            </a:r>
            <a:endParaRPr lang="zh-CN" altLang="en-US" sz="8000" dirty="0">
              <a:solidFill>
                <a:srgbClr val="FF0000"/>
              </a:solidFill>
              <a:latin typeface="Wingdings 2" panose="05020102010507070707" pitchFamily="18" charset="2"/>
            </a:endParaRPr>
          </a:p>
        </p:txBody>
      </p:sp>
      <p:sp>
        <p:nvSpPr>
          <p:cNvPr id="12" name="雲朵形圖說文字 9"/>
          <p:cNvSpPr>
            <a:spLocks noChangeArrowheads="1"/>
          </p:cNvSpPr>
          <p:nvPr/>
        </p:nvSpPr>
        <p:spPr bwMode="auto">
          <a:xfrm>
            <a:off x="5715008" y="2643182"/>
            <a:ext cx="3571900" cy="1214446"/>
          </a:xfrm>
          <a:prstGeom prst="cloudCallout">
            <a:avLst>
              <a:gd name="adj1" fmla="val -79763"/>
              <a:gd name="adj2" fmla="val 82316"/>
            </a:avLst>
          </a:prstGeom>
          <a:solidFill>
            <a:schemeClr val="accent4">
              <a:lumMod val="50000"/>
            </a:schemeClr>
          </a:solidFill>
          <a:ln w="6350" algn="ctr">
            <a:solidFill>
              <a:schemeClr val="accent4">
                <a:lumMod val="10000"/>
              </a:schemeClr>
            </a:solidFill>
            <a:rou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幼圆" pitchFamily="49" charset="-122"/>
                <a:ea typeface="幼圆" pitchFamily="49" charset="-122"/>
              </a:rPr>
              <a:t>讲消极的话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幼圆" pitchFamily="49" charset="-122"/>
                <a:ea typeface="幼圆" pitchFamily="49" charset="-122"/>
              </a:rPr>
              <a:t>…</a:t>
            </a: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18" name="雲朵形圖說文字 9"/>
          <p:cNvSpPr>
            <a:spLocks noChangeArrowheads="1"/>
          </p:cNvSpPr>
          <p:nvPr/>
        </p:nvSpPr>
        <p:spPr bwMode="auto">
          <a:xfrm>
            <a:off x="5214942" y="3714752"/>
            <a:ext cx="5000660" cy="1214446"/>
          </a:xfrm>
          <a:prstGeom prst="cloudCallout">
            <a:avLst>
              <a:gd name="adj1" fmla="val -62397"/>
              <a:gd name="adj2" fmla="val 15666"/>
            </a:avLst>
          </a:prstGeom>
          <a:solidFill>
            <a:schemeClr val="accent4">
              <a:lumMod val="50000"/>
            </a:schemeClr>
          </a:solidFill>
          <a:ln w="6350" algn="ctr">
            <a:solidFill>
              <a:schemeClr val="accent4">
                <a:lumMod val="10000"/>
              </a:schemeClr>
            </a:solidFill>
            <a:rou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幼圆" pitchFamily="49" charset="-122"/>
                <a:ea typeface="幼圆" pitchFamily="49" charset="-122"/>
              </a:rPr>
              <a:t>发怨言、起争论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幼圆" pitchFamily="49" charset="-122"/>
                <a:ea typeface="幼圆" pitchFamily="49" charset="-122"/>
              </a:rPr>
              <a:t>…</a:t>
            </a: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286776" y="2285992"/>
            <a:ext cx="5715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 smtClean="0">
                <a:solidFill>
                  <a:srgbClr val="FF0000"/>
                </a:solidFill>
                <a:latin typeface="Wingdings 2" panose="05020102010507070707" pitchFamily="18" charset="2"/>
              </a:rPr>
              <a:t>O</a:t>
            </a:r>
            <a:endParaRPr lang="zh-CN" altLang="en-US" sz="8000" dirty="0">
              <a:solidFill>
                <a:srgbClr val="FF0000"/>
              </a:solidFill>
              <a:latin typeface="Wingdings 2" panose="05020102010507070707" pitchFamily="18" charset="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429652" y="3429000"/>
            <a:ext cx="5715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 smtClean="0">
                <a:solidFill>
                  <a:srgbClr val="FF0000"/>
                </a:solidFill>
                <a:latin typeface="Wingdings 2" panose="05020102010507070707" pitchFamily="18" charset="2"/>
              </a:rPr>
              <a:t>O</a:t>
            </a:r>
            <a:endParaRPr lang="zh-CN" altLang="en-US" sz="8000" dirty="0">
              <a:solidFill>
                <a:srgbClr val="FF0000"/>
              </a:solidFill>
              <a:latin typeface="Wingdings 2" panose="05020102010507070707" pitchFamily="18" charset="2"/>
            </a:endParaRPr>
          </a:p>
        </p:txBody>
      </p:sp>
      <p:sp>
        <p:nvSpPr>
          <p:cNvPr id="24" name="雲朵形圖說文字 10"/>
          <p:cNvSpPr>
            <a:spLocks noChangeArrowheads="1"/>
          </p:cNvSpPr>
          <p:nvPr/>
        </p:nvSpPr>
        <p:spPr bwMode="auto">
          <a:xfrm>
            <a:off x="-428660" y="2928934"/>
            <a:ext cx="3500462" cy="1143007"/>
          </a:xfrm>
          <a:prstGeom prst="cloudCallout">
            <a:avLst>
              <a:gd name="adj1" fmla="val 69019"/>
              <a:gd name="adj2" fmla="val 77357"/>
            </a:avLst>
          </a:prstGeom>
          <a:solidFill>
            <a:srgbClr val="DCE6F2"/>
          </a:solidFill>
          <a:ln w="25400" algn="ctr">
            <a:solidFill>
              <a:srgbClr val="385D8A"/>
            </a:solidFill>
            <a:rou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7C1302"/>
                </a:solidFill>
                <a:effectLst/>
                <a:uLnTx/>
                <a:uFillTx/>
                <a:latin typeface="幼圆" pitchFamily="49" charset="-122"/>
                <a:ea typeface="幼圆" pitchFamily="49" charset="-122"/>
              </a:rPr>
              <a:t>传圣经的话</a:t>
            </a:r>
            <a:endParaRPr kumimoji="0" lang="zh-TW" alt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7C1302"/>
              </a:solidFill>
              <a:effectLst/>
              <a:uLnTx/>
              <a:uFillTx/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2357422" y="3000372"/>
            <a:ext cx="893762" cy="8239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FF0000"/>
              </a:buClr>
              <a:buSzPct val="200000"/>
              <a:buFont typeface="Wingdings" panose="05000000000000000000" pitchFamily="2" charset="2"/>
              <a:buChar char="ü"/>
              <a:defRPr/>
            </a:pPr>
            <a:r>
              <a:rPr kumimoji="0" lang="en-US" altLang="zh-CN" sz="4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endParaRPr kumimoji="0" lang="en-US" altLang="zh-CN" sz="4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" name="雲朵形圖說文字 10"/>
          <p:cNvSpPr>
            <a:spLocks noChangeArrowheads="1"/>
          </p:cNvSpPr>
          <p:nvPr/>
        </p:nvSpPr>
        <p:spPr bwMode="auto">
          <a:xfrm>
            <a:off x="-276260" y="3929067"/>
            <a:ext cx="3848128" cy="1143007"/>
          </a:xfrm>
          <a:prstGeom prst="cloudCallout">
            <a:avLst>
              <a:gd name="adj1" fmla="val 55432"/>
              <a:gd name="adj2" fmla="val 16932"/>
            </a:avLst>
          </a:prstGeom>
          <a:solidFill>
            <a:srgbClr val="DCE6F2"/>
          </a:solidFill>
          <a:ln w="25400" algn="ctr">
            <a:solidFill>
              <a:srgbClr val="385D8A"/>
            </a:solidFill>
            <a:rou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7C1302"/>
                </a:solidFill>
                <a:effectLst/>
                <a:uLnTx/>
                <a:uFillTx/>
                <a:latin typeface="幼圆" pitchFamily="49" charset="-122"/>
                <a:ea typeface="幼圆" pitchFamily="49" charset="-122"/>
              </a:rPr>
              <a:t>为主作见证</a:t>
            </a:r>
            <a:endParaRPr kumimoji="0" lang="zh-TW" alt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7C1302"/>
              </a:solidFill>
              <a:effectLst/>
              <a:uLnTx/>
              <a:uFillTx/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2509822" y="4000505"/>
            <a:ext cx="893762" cy="8239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FF0000"/>
              </a:buClr>
              <a:buSzPct val="200000"/>
              <a:buFont typeface="Wingdings" panose="05000000000000000000" pitchFamily="2" charset="2"/>
              <a:buChar char="ü"/>
              <a:defRPr/>
            </a:pPr>
            <a:r>
              <a:rPr kumimoji="0" lang="en-US" altLang="zh-CN" sz="4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endParaRPr kumimoji="0" lang="en-US" altLang="zh-CN" sz="4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/>
      <p:bldP spid="22" grpId="0"/>
      <p:bldP spid="12" grpId="0" animBg="1"/>
      <p:bldP spid="18" grpId="0" animBg="1"/>
      <p:bldP spid="21" grpId="0"/>
      <p:bldP spid="23" grpId="0"/>
      <p:bldP spid="24" grpId="0" animBg="1"/>
      <p:bldP spid="25" grpId="0"/>
      <p:bldP spid="26" grpId="0" animBg="1"/>
      <p:bldP spid="2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034" y="-71462"/>
            <a:ext cx="8229600" cy="1143000"/>
          </a:xfrm>
        </p:spPr>
        <p:txBody>
          <a:bodyPr/>
          <a:lstStyle/>
          <a:p>
            <a:pPr algn="l"/>
            <a:r>
              <a:rPr lang="zh-CN" altLang="en-US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操练时时选择生命树：</a:t>
            </a:r>
            <a:endParaRPr lang="zh-CN" altLang="en-US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395288" y="1071546"/>
            <a:ext cx="8748712" cy="5794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800000"/>
              </a:buClr>
              <a:buSzPct val="115000"/>
              <a:buFont typeface="Wingdings" panose="05000000000000000000" pitchFamily="2" charset="2"/>
              <a:buChar char="Ø"/>
            </a:pPr>
            <a:r>
              <a:rPr lang="zh-CN" altLang="en-US" sz="3200" b="1" dirty="0" smtClean="0">
                <a:solidFill>
                  <a:srgbClr val="800000"/>
                </a:solidFill>
                <a:ea typeface="幼圆" pitchFamily="49" charset="-122"/>
              </a:rPr>
              <a:t>读圣经的事上</a:t>
            </a:r>
            <a:r>
              <a:rPr lang="en-US" altLang="zh-CN" sz="3200" b="1" dirty="0" smtClean="0">
                <a:solidFill>
                  <a:srgbClr val="800000"/>
                </a:solidFill>
                <a:ea typeface="幼圆" pitchFamily="49" charset="-122"/>
              </a:rPr>
              <a:t>…</a:t>
            </a:r>
            <a:endParaRPr lang="en-US" altLang="zh-CN" sz="3200" b="1" dirty="0">
              <a:solidFill>
                <a:srgbClr val="800000"/>
              </a:solidFill>
              <a:ea typeface="幼圆" pitchFamily="49" charset="-122"/>
            </a:endParaRPr>
          </a:p>
        </p:txBody>
      </p:sp>
      <p:sp>
        <p:nvSpPr>
          <p:cNvPr id="13" name="橢圓 5"/>
          <p:cNvSpPr/>
          <p:nvPr/>
        </p:nvSpPr>
        <p:spPr>
          <a:xfrm>
            <a:off x="4065588" y="4392605"/>
            <a:ext cx="357187" cy="428625"/>
          </a:xfrm>
          <a:prstGeom prst="ellipse">
            <a:avLst/>
          </a:prstGeom>
          <a:solidFill>
            <a:srgbClr val="CC9900"/>
          </a:solidFill>
          <a:ln w="25400" cap="flat" cmpd="sng" algn="ctr">
            <a:solidFill>
              <a:srgbClr val="CC9900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TW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PMingLiU" pitchFamily="18" charset="-120"/>
              <a:cs typeface="+mn-cs"/>
            </a:endParaRPr>
          </a:p>
        </p:txBody>
      </p:sp>
      <p:sp>
        <p:nvSpPr>
          <p:cNvPr id="14" name="六邊形 6"/>
          <p:cNvSpPr/>
          <p:nvPr/>
        </p:nvSpPr>
        <p:spPr>
          <a:xfrm>
            <a:off x="3779838" y="4821230"/>
            <a:ext cx="928687" cy="1071563"/>
          </a:xfrm>
          <a:prstGeom prst="hexagon">
            <a:avLst/>
          </a:prstGeom>
          <a:solidFill>
            <a:srgbClr val="CC9900"/>
          </a:solidFill>
          <a:ln w="25400" cap="flat" cmpd="sng" algn="ctr">
            <a:solidFill>
              <a:srgbClr val="CC9900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隶书" pitchFamily="49" charset="-122"/>
                <a:ea typeface="隶书" pitchFamily="49" charset="-122"/>
                <a:cs typeface="+mn-cs"/>
              </a:rPr>
              <a:t>人</a:t>
            </a:r>
            <a:endParaRPr kumimoji="0" lang="zh-CN" altLang="en-US" sz="60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隶书" pitchFamily="49" charset="-122"/>
              <a:ea typeface="隶书" pitchFamily="49" charset="-122"/>
              <a:cs typeface="+mn-cs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994150" y="5892793"/>
            <a:ext cx="214313" cy="1000125"/>
          </a:xfrm>
          <a:prstGeom prst="rect">
            <a:avLst/>
          </a:prstGeom>
          <a:solidFill>
            <a:srgbClr val="CC9900"/>
          </a:solidFill>
          <a:ln w="25400" cap="flat" cmpd="sng" algn="ctr">
            <a:solidFill>
              <a:srgbClr val="CC9900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TW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PMingLiU" pitchFamily="18" charset="-120"/>
              <a:cs typeface="+mn-cs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279900" y="5892793"/>
            <a:ext cx="214313" cy="1000125"/>
          </a:xfrm>
          <a:prstGeom prst="rect">
            <a:avLst/>
          </a:prstGeom>
          <a:solidFill>
            <a:srgbClr val="CC9900"/>
          </a:solidFill>
          <a:ln w="25400" cap="flat" cmpd="sng" algn="ctr">
            <a:solidFill>
              <a:srgbClr val="CC9900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TW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PMingLiU" pitchFamily="18" charset="-120"/>
              <a:cs typeface="+mn-cs"/>
            </a:endParaRPr>
          </a:p>
        </p:txBody>
      </p:sp>
      <p:sp>
        <p:nvSpPr>
          <p:cNvPr id="17" name="雲朵形圖說文字 9"/>
          <p:cNvSpPr>
            <a:spLocks noChangeArrowheads="1"/>
          </p:cNvSpPr>
          <p:nvPr/>
        </p:nvSpPr>
        <p:spPr bwMode="auto">
          <a:xfrm>
            <a:off x="4500562" y="1714488"/>
            <a:ext cx="3429024" cy="1214446"/>
          </a:xfrm>
          <a:prstGeom prst="cloudCallout">
            <a:avLst>
              <a:gd name="adj1" fmla="val -51763"/>
              <a:gd name="adj2" fmla="val 146629"/>
            </a:avLst>
          </a:prstGeom>
          <a:solidFill>
            <a:schemeClr val="accent4">
              <a:lumMod val="50000"/>
            </a:schemeClr>
          </a:solidFill>
          <a:ln w="6350" algn="ctr">
            <a:solidFill>
              <a:schemeClr val="accent4">
                <a:lumMod val="10000"/>
              </a:schemeClr>
            </a:solidFill>
            <a:rou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幼圆" pitchFamily="49" charset="-122"/>
                <a:ea typeface="幼圆" pitchFamily="49" charset="-122"/>
              </a:rPr>
              <a:t>不用灵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幼圆" pitchFamily="49" charset="-122"/>
                <a:ea typeface="幼圆" pitchFamily="49" charset="-122"/>
              </a:rPr>
              <a:t>…</a:t>
            </a: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19" name="雲朵形圖說文字 10"/>
          <p:cNvSpPr>
            <a:spLocks noChangeArrowheads="1"/>
          </p:cNvSpPr>
          <p:nvPr/>
        </p:nvSpPr>
        <p:spPr bwMode="auto">
          <a:xfrm>
            <a:off x="-428660" y="2000240"/>
            <a:ext cx="4429124" cy="1143007"/>
          </a:xfrm>
          <a:prstGeom prst="cloudCallout">
            <a:avLst>
              <a:gd name="adj1" fmla="val 49759"/>
              <a:gd name="adj2" fmla="val 132676"/>
            </a:avLst>
          </a:prstGeom>
          <a:solidFill>
            <a:srgbClr val="DCE6F2"/>
          </a:solidFill>
          <a:ln w="25400" algn="ctr">
            <a:solidFill>
              <a:srgbClr val="385D8A"/>
            </a:solidFill>
            <a:rou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7C1302"/>
                </a:solidFill>
                <a:effectLst/>
                <a:uLnTx/>
                <a:uFillTx/>
                <a:latin typeface="幼圆" pitchFamily="49" charset="-122"/>
                <a:ea typeface="幼圆" pitchFamily="49" charset="-122"/>
              </a:rPr>
              <a:t>把圣经当作灵粮</a:t>
            </a:r>
            <a:endParaRPr kumimoji="0" lang="zh-TW" alt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7C1302"/>
              </a:solidFill>
              <a:effectLst/>
              <a:uLnTx/>
              <a:uFillTx/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3000364" y="1928802"/>
            <a:ext cx="893762" cy="8239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FF0000"/>
              </a:buClr>
              <a:buSzPct val="200000"/>
              <a:buFont typeface="Wingdings" panose="05000000000000000000" pitchFamily="2" charset="2"/>
              <a:buChar char="ü"/>
              <a:defRPr/>
            </a:pPr>
            <a:r>
              <a:rPr kumimoji="0" lang="en-US" altLang="zh-CN" sz="4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endParaRPr kumimoji="0" lang="en-US" altLang="zh-CN" sz="4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143768" y="1428736"/>
            <a:ext cx="5715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 smtClean="0">
                <a:solidFill>
                  <a:srgbClr val="FF0000"/>
                </a:solidFill>
                <a:latin typeface="Wingdings 2" panose="05020102010507070707" pitchFamily="18" charset="2"/>
              </a:rPr>
              <a:t>O</a:t>
            </a:r>
            <a:endParaRPr lang="zh-CN" altLang="en-US" sz="8000" dirty="0">
              <a:solidFill>
                <a:srgbClr val="FF0000"/>
              </a:solidFill>
              <a:latin typeface="Wingdings 2" panose="05020102010507070707" pitchFamily="18" charset="2"/>
            </a:endParaRPr>
          </a:p>
        </p:txBody>
      </p:sp>
      <p:sp>
        <p:nvSpPr>
          <p:cNvPr id="12" name="雲朵形圖說文字 9"/>
          <p:cNvSpPr>
            <a:spLocks noChangeArrowheads="1"/>
          </p:cNvSpPr>
          <p:nvPr/>
        </p:nvSpPr>
        <p:spPr bwMode="auto">
          <a:xfrm>
            <a:off x="5000628" y="2643182"/>
            <a:ext cx="4572032" cy="1214446"/>
          </a:xfrm>
          <a:prstGeom prst="cloudCallout">
            <a:avLst>
              <a:gd name="adj1" fmla="val -57848"/>
              <a:gd name="adj2" fmla="val 88724"/>
            </a:avLst>
          </a:prstGeom>
          <a:solidFill>
            <a:schemeClr val="accent4">
              <a:lumMod val="50000"/>
            </a:schemeClr>
          </a:solidFill>
          <a:ln w="6350" algn="ctr">
            <a:solidFill>
              <a:schemeClr val="accent4">
                <a:lumMod val="10000"/>
              </a:schemeClr>
            </a:solidFill>
            <a:rou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幼圆" pitchFamily="49" charset="-122"/>
                <a:ea typeface="幼圆" pitchFamily="49" charset="-122"/>
              </a:rPr>
              <a:t>只注意知识道理</a:t>
            </a: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18" name="雲朵形圖說文字 9"/>
          <p:cNvSpPr>
            <a:spLocks noChangeArrowheads="1"/>
          </p:cNvSpPr>
          <p:nvPr/>
        </p:nvSpPr>
        <p:spPr bwMode="auto">
          <a:xfrm>
            <a:off x="5214942" y="3714752"/>
            <a:ext cx="5000660" cy="1643074"/>
          </a:xfrm>
          <a:prstGeom prst="cloudCallout">
            <a:avLst>
              <a:gd name="adj1" fmla="val -62592"/>
              <a:gd name="adj2" fmla="val 5009"/>
            </a:avLst>
          </a:prstGeom>
          <a:solidFill>
            <a:schemeClr val="accent4">
              <a:lumMod val="50000"/>
            </a:schemeClr>
          </a:solidFill>
          <a:ln w="6350" algn="ctr">
            <a:solidFill>
              <a:schemeClr val="accent4">
                <a:lumMod val="10000"/>
              </a:schemeClr>
            </a:solidFill>
            <a:rou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幼圆" pitchFamily="49" charset="-122"/>
                <a:ea typeface="幼圆" pitchFamily="49" charset="-122"/>
              </a:rPr>
              <a:t>为别人读经，从不用在自己身上</a:t>
            </a: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286776" y="2285992"/>
            <a:ext cx="5715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 smtClean="0">
                <a:solidFill>
                  <a:srgbClr val="FF0000"/>
                </a:solidFill>
                <a:latin typeface="Wingdings 2" panose="05020102010507070707" pitchFamily="18" charset="2"/>
              </a:rPr>
              <a:t>O</a:t>
            </a:r>
            <a:endParaRPr lang="zh-CN" altLang="en-US" sz="8000" dirty="0">
              <a:solidFill>
                <a:srgbClr val="FF0000"/>
              </a:solidFill>
              <a:latin typeface="Wingdings 2" panose="05020102010507070707" pitchFamily="18" charset="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429652" y="3429000"/>
            <a:ext cx="5715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 smtClean="0">
                <a:solidFill>
                  <a:srgbClr val="FF0000"/>
                </a:solidFill>
                <a:latin typeface="Wingdings 2" panose="05020102010507070707" pitchFamily="18" charset="2"/>
              </a:rPr>
              <a:t>O</a:t>
            </a:r>
            <a:endParaRPr lang="zh-CN" altLang="en-US" sz="8000" dirty="0">
              <a:solidFill>
                <a:srgbClr val="FF0000"/>
              </a:solidFill>
              <a:latin typeface="Wingdings 2" panose="05020102010507070707" pitchFamily="18" charset="2"/>
            </a:endParaRPr>
          </a:p>
        </p:txBody>
      </p:sp>
      <p:sp>
        <p:nvSpPr>
          <p:cNvPr id="24" name="雲朵形圖說文字 10"/>
          <p:cNvSpPr>
            <a:spLocks noChangeArrowheads="1"/>
          </p:cNvSpPr>
          <p:nvPr/>
        </p:nvSpPr>
        <p:spPr bwMode="auto">
          <a:xfrm>
            <a:off x="-428660" y="2928934"/>
            <a:ext cx="3500462" cy="1143007"/>
          </a:xfrm>
          <a:prstGeom prst="cloudCallout">
            <a:avLst>
              <a:gd name="adj1" fmla="val 69019"/>
              <a:gd name="adj2" fmla="val 77357"/>
            </a:avLst>
          </a:prstGeom>
          <a:solidFill>
            <a:srgbClr val="DCE6F2"/>
          </a:solidFill>
          <a:ln w="25400" algn="ctr">
            <a:solidFill>
              <a:srgbClr val="385D8A"/>
            </a:solidFill>
            <a:rou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7C1302"/>
                </a:solidFill>
                <a:effectLst/>
                <a:uLnTx/>
                <a:uFillTx/>
                <a:latin typeface="幼圆" pitchFamily="49" charset="-122"/>
                <a:ea typeface="幼圆" pitchFamily="49" charset="-122"/>
              </a:rPr>
              <a:t>就去实行</a:t>
            </a:r>
            <a:endParaRPr kumimoji="0" lang="zh-TW" alt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7C1302"/>
              </a:solidFill>
              <a:effectLst/>
              <a:uLnTx/>
              <a:uFillTx/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2357422" y="3000372"/>
            <a:ext cx="893762" cy="8239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FF0000"/>
              </a:buClr>
              <a:buSzPct val="200000"/>
              <a:buFont typeface="Wingdings" panose="05000000000000000000" pitchFamily="2" charset="2"/>
              <a:buChar char="ü"/>
              <a:defRPr/>
            </a:pPr>
            <a:r>
              <a:rPr kumimoji="0" lang="en-US" altLang="zh-CN" sz="4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endParaRPr kumimoji="0" lang="en-US" altLang="zh-CN" sz="4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" name="雲朵形圖說文字 10"/>
          <p:cNvSpPr>
            <a:spLocks noChangeArrowheads="1"/>
          </p:cNvSpPr>
          <p:nvPr/>
        </p:nvSpPr>
        <p:spPr bwMode="auto">
          <a:xfrm>
            <a:off x="-276260" y="3929067"/>
            <a:ext cx="3848128" cy="1571635"/>
          </a:xfrm>
          <a:prstGeom prst="cloudCallout">
            <a:avLst>
              <a:gd name="adj1" fmla="val 58465"/>
              <a:gd name="adj2" fmla="val -1018"/>
            </a:avLst>
          </a:prstGeom>
          <a:solidFill>
            <a:srgbClr val="DCE6F2"/>
          </a:solidFill>
          <a:ln w="25400" algn="ctr">
            <a:solidFill>
              <a:srgbClr val="385D8A"/>
            </a:solidFill>
            <a:rou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7C1302"/>
                </a:solidFill>
                <a:effectLst/>
                <a:uLnTx/>
                <a:uFillTx/>
                <a:latin typeface="幼圆" pitchFamily="49" charset="-122"/>
                <a:ea typeface="幼圆" pitchFamily="49" charset="-122"/>
              </a:rPr>
              <a:t>带着祷告读经，求主赐启示</a:t>
            </a:r>
            <a:endParaRPr kumimoji="0" lang="zh-TW" alt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7C1302"/>
              </a:solidFill>
              <a:effectLst/>
              <a:uLnTx/>
              <a:uFillTx/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2509822" y="4000505"/>
            <a:ext cx="893762" cy="8239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FF0000"/>
              </a:buClr>
              <a:buSzPct val="200000"/>
              <a:buFont typeface="Wingdings" panose="05000000000000000000" pitchFamily="2" charset="2"/>
              <a:buChar char="ü"/>
              <a:defRPr/>
            </a:pPr>
            <a:r>
              <a:rPr kumimoji="0" lang="en-US" altLang="zh-CN" sz="4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endParaRPr kumimoji="0" lang="en-US" altLang="zh-CN" sz="4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8" name="雲朵形圖說文字 10"/>
          <p:cNvSpPr>
            <a:spLocks noChangeArrowheads="1"/>
          </p:cNvSpPr>
          <p:nvPr/>
        </p:nvSpPr>
        <p:spPr bwMode="auto">
          <a:xfrm>
            <a:off x="-214346" y="5286365"/>
            <a:ext cx="3848128" cy="1571635"/>
          </a:xfrm>
          <a:prstGeom prst="cloudCallout">
            <a:avLst>
              <a:gd name="adj1" fmla="val 56696"/>
              <a:gd name="adj2" fmla="val -75292"/>
            </a:avLst>
          </a:prstGeom>
          <a:solidFill>
            <a:srgbClr val="DCE6F2"/>
          </a:solidFill>
          <a:ln w="25400" algn="ctr">
            <a:solidFill>
              <a:srgbClr val="385D8A"/>
            </a:solidFill>
            <a:rou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7C1302"/>
                </a:solidFill>
                <a:effectLst/>
                <a:uLnTx/>
                <a:uFillTx/>
                <a:latin typeface="幼圆" pitchFamily="49" charset="-122"/>
                <a:ea typeface="幼圆" pitchFamily="49" charset="-122"/>
              </a:rPr>
              <a:t>用各样的智慧，读主的话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7C1302"/>
                </a:solidFill>
                <a:effectLst/>
                <a:uLnTx/>
                <a:uFillTx/>
                <a:latin typeface="幼圆" pitchFamily="49" charset="-122"/>
                <a:ea typeface="幼圆" pitchFamily="49" charset="-122"/>
              </a:rPr>
              <a:t>…</a:t>
            </a:r>
            <a:endParaRPr kumimoji="0" lang="zh-TW" alt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7C1302"/>
              </a:solidFill>
              <a:effectLst/>
              <a:uLnTx/>
              <a:uFillTx/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2662222" y="5357827"/>
            <a:ext cx="893762" cy="8239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FF0000"/>
              </a:buClr>
              <a:buSzPct val="200000"/>
              <a:buFont typeface="Wingdings" panose="05000000000000000000" pitchFamily="2" charset="2"/>
              <a:buChar char="ü"/>
              <a:defRPr/>
            </a:pPr>
            <a:r>
              <a:rPr kumimoji="0" lang="en-US" altLang="zh-CN" sz="4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endParaRPr kumimoji="0" lang="en-US" altLang="zh-CN" sz="4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/>
      <p:bldP spid="22" grpId="0"/>
      <p:bldP spid="12" grpId="0" animBg="1"/>
      <p:bldP spid="18" grpId="0" animBg="1"/>
      <p:bldP spid="21" grpId="0"/>
      <p:bldP spid="23" grpId="0"/>
      <p:bldP spid="24" grpId="0" animBg="1"/>
      <p:bldP spid="25" grpId="0"/>
      <p:bldP spid="26" grpId="0" animBg="1"/>
      <p:bldP spid="27" grpId="0"/>
      <p:bldP spid="28" grpId="0" animBg="1"/>
      <p:bldP spid="2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034" y="-71462"/>
            <a:ext cx="8229600" cy="1143000"/>
          </a:xfrm>
        </p:spPr>
        <p:txBody>
          <a:bodyPr/>
          <a:lstStyle/>
          <a:p>
            <a:pPr algn="l"/>
            <a:r>
              <a:rPr lang="zh-CN" altLang="en-US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操练时时选择生命树：</a:t>
            </a:r>
            <a:endParaRPr lang="zh-CN" altLang="en-US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395288" y="1071546"/>
            <a:ext cx="8748712" cy="5794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800000"/>
              </a:buClr>
              <a:buSzPct val="115000"/>
              <a:buFont typeface="Wingdings" panose="05000000000000000000" pitchFamily="2" charset="2"/>
              <a:buChar char="Ø"/>
            </a:pPr>
            <a:r>
              <a:rPr lang="zh-CN" altLang="en-US" sz="3200" b="1" dirty="0" smtClean="0">
                <a:solidFill>
                  <a:srgbClr val="800000"/>
                </a:solidFill>
                <a:ea typeface="幼圆" pitchFamily="49" charset="-122"/>
              </a:rPr>
              <a:t>传福音的事上</a:t>
            </a:r>
            <a:r>
              <a:rPr lang="en-US" altLang="zh-CN" sz="3200" b="1" dirty="0" smtClean="0">
                <a:solidFill>
                  <a:srgbClr val="800000"/>
                </a:solidFill>
                <a:ea typeface="幼圆" pitchFamily="49" charset="-122"/>
              </a:rPr>
              <a:t>…</a:t>
            </a:r>
            <a:endParaRPr lang="en-US" altLang="zh-CN" sz="3200" b="1" dirty="0">
              <a:solidFill>
                <a:srgbClr val="800000"/>
              </a:solidFill>
              <a:ea typeface="幼圆" pitchFamily="49" charset="-122"/>
            </a:endParaRPr>
          </a:p>
        </p:txBody>
      </p:sp>
      <p:sp>
        <p:nvSpPr>
          <p:cNvPr id="13" name="橢圓 5"/>
          <p:cNvSpPr/>
          <p:nvPr/>
        </p:nvSpPr>
        <p:spPr>
          <a:xfrm>
            <a:off x="4065588" y="4392605"/>
            <a:ext cx="357187" cy="428625"/>
          </a:xfrm>
          <a:prstGeom prst="ellipse">
            <a:avLst/>
          </a:prstGeom>
          <a:solidFill>
            <a:srgbClr val="CC9900"/>
          </a:solidFill>
          <a:ln w="25400" cap="flat" cmpd="sng" algn="ctr">
            <a:solidFill>
              <a:srgbClr val="CC9900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TW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PMingLiU" pitchFamily="18" charset="-120"/>
              <a:cs typeface="+mn-cs"/>
            </a:endParaRPr>
          </a:p>
        </p:txBody>
      </p:sp>
      <p:sp>
        <p:nvSpPr>
          <p:cNvPr id="14" name="六邊形 6"/>
          <p:cNvSpPr/>
          <p:nvPr/>
        </p:nvSpPr>
        <p:spPr>
          <a:xfrm>
            <a:off x="3779838" y="4821230"/>
            <a:ext cx="928687" cy="1071563"/>
          </a:xfrm>
          <a:prstGeom prst="hexagon">
            <a:avLst/>
          </a:prstGeom>
          <a:solidFill>
            <a:srgbClr val="CC9900"/>
          </a:solidFill>
          <a:ln w="25400" cap="flat" cmpd="sng" algn="ctr">
            <a:solidFill>
              <a:srgbClr val="CC9900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隶书" pitchFamily="49" charset="-122"/>
                <a:ea typeface="隶书" pitchFamily="49" charset="-122"/>
                <a:cs typeface="+mn-cs"/>
              </a:rPr>
              <a:t>人</a:t>
            </a:r>
            <a:endParaRPr kumimoji="0" lang="zh-CN" altLang="en-US" sz="60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隶书" pitchFamily="49" charset="-122"/>
              <a:ea typeface="隶书" pitchFamily="49" charset="-122"/>
              <a:cs typeface="+mn-cs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994150" y="5892793"/>
            <a:ext cx="214313" cy="1000125"/>
          </a:xfrm>
          <a:prstGeom prst="rect">
            <a:avLst/>
          </a:prstGeom>
          <a:solidFill>
            <a:srgbClr val="CC9900"/>
          </a:solidFill>
          <a:ln w="25400" cap="flat" cmpd="sng" algn="ctr">
            <a:solidFill>
              <a:srgbClr val="CC9900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TW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PMingLiU" pitchFamily="18" charset="-120"/>
              <a:cs typeface="+mn-cs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279900" y="5892793"/>
            <a:ext cx="214313" cy="1000125"/>
          </a:xfrm>
          <a:prstGeom prst="rect">
            <a:avLst/>
          </a:prstGeom>
          <a:solidFill>
            <a:srgbClr val="CC9900"/>
          </a:solidFill>
          <a:ln w="25400" cap="flat" cmpd="sng" algn="ctr">
            <a:solidFill>
              <a:srgbClr val="CC9900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TW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PMingLiU" pitchFamily="18" charset="-120"/>
              <a:cs typeface="+mn-cs"/>
            </a:endParaRPr>
          </a:p>
        </p:txBody>
      </p:sp>
      <p:sp>
        <p:nvSpPr>
          <p:cNvPr id="17" name="雲朵形圖說文字 9"/>
          <p:cNvSpPr>
            <a:spLocks noChangeArrowheads="1"/>
          </p:cNvSpPr>
          <p:nvPr/>
        </p:nvSpPr>
        <p:spPr bwMode="auto">
          <a:xfrm>
            <a:off x="4500562" y="1714488"/>
            <a:ext cx="3429024" cy="1214446"/>
          </a:xfrm>
          <a:prstGeom prst="cloudCallout">
            <a:avLst>
              <a:gd name="adj1" fmla="val -51763"/>
              <a:gd name="adj2" fmla="val 146629"/>
            </a:avLst>
          </a:prstGeom>
          <a:solidFill>
            <a:schemeClr val="accent4">
              <a:lumMod val="50000"/>
            </a:schemeClr>
          </a:solidFill>
          <a:ln w="6350" algn="ctr">
            <a:solidFill>
              <a:schemeClr val="accent4">
                <a:lumMod val="10000"/>
              </a:schemeClr>
            </a:solidFill>
            <a:rou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幼圆" pitchFamily="49" charset="-122"/>
                <a:ea typeface="幼圆" pitchFamily="49" charset="-122"/>
              </a:rPr>
              <a:t>与人争辩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幼圆" pitchFamily="49" charset="-122"/>
                <a:ea typeface="幼圆" pitchFamily="49" charset="-122"/>
              </a:rPr>
              <a:t>…</a:t>
            </a: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19" name="雲朵形圖說文字 10"/>
          <p:cNvSpPr>
            <a:spLocks noChangeArrowheads="1"/>
          </p:cNvSpPr>
          <p:nvPr/>
        </p:nvSpPr>
        <p:spPr bwMode="auto">
          <a:xfrm>
            <a:off x="-428660" y="2000240"/>
            <a:ext cx="4429124" cy="1143007"/>
          </a:xfrm>
          <a:prstGeom prst="cloudCallout">
            <a:avLst>
              <a:gd name="adj1" fmla="val 49759"/>
              <a:gd name="adj2" fmla="val 132676"/>
            </a:avLst>
          </a:prstGeom>
          <a:solidFill>
            <a:srgbClr val="DCE6F2"/>
          </a:solidFill>
          <a:ln w="25400" algn="ctr">
            <a:solidFill>
              <a:srgbClr val="385D8A"/>
            </a:solidFill>
            <a:rou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7C1302"/>
                </a:solidFill>
                <a:effectLst/>
                <a:uLnTx/>
                <a:uFillTx/>
                <a:latin typeface="幼圆" pitchFamily="49" charset="-122"/>
                <a:ea typeface="幼圆" pitchFamily="49" charset="-122"/>
              </a:rPr>
              <a:t>为人祷告</a:t>
            </a:r>
            <a:endParaRPr kumimoji="0" lang="zh-TW" alt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7C1302"/>
              </a:solidFill>
              <a:effectLst/>
              <a:uLnTx/>
              <a:uFillTx/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3000364" y="1928802"/>
            <a:ext cx="893762" cy="8239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FF0000"/>
              </a:buClr>
              <a:buSzPct val="200000"/>
              <a:buFont typeface="Wingdings" panose="05000000000000000000" pitchFamily="2" charset="2"/>
              <a:buChar char="ü"/>
              <a:defRPr/>
            </a:pPr>
            <a:r>
              <a:rPr kumimoji="0" lang="en-US" altLang="zh-CN" sz="4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endParaRPr kumimoji="0" lang="en-US" altLang="zh-CN" sz="4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143768" y="1428736"/>
            <a:ext cx="5715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 smtClean="0">
                <a:solidFill>
                  <a:srgbClr val="FF0000"/>
                </a:solidFill>
                <a:latin typeface="Wingdings 2" panose="05020102010507070707" pitchFamily="18" charset="2"/>
              </a:rPr>
              <a:t>O</a:t>
            </a:r>
            <a:endParaRPr lang="zh-CN" altLang="en-US" sz="8000" dirty="0">
              <a:solidFill>
                <a:srgbClr val="FF0000"/>
              </a:solidFill>
              <a:latin typeface="Wingdings 2" panose="05020102010507070707" pitchFamily="18" charset="2"/>
            </a:endParaRPr>
          </a:p>
        </p:txBody>
      </p:sp>
      <p:sp>
        <p:nvSpPr>
          <p:cNvPr id="12" name="雲朵形圖說文字 9"/>
          <p:cNvSpPr>
            <a:spLocks noChangeArrowheads="1"/>
          </p:cNvSpPr>
          <p:nvPr/>
        </p:nvSpPr>
        <p:spPr bwMode="auto">
          <a:xfrm>
            <a:off x="5000628" y="2643182"/>
            <a:ext cx="4572032" cy="1214446"/>
          </a:xfrm>
          <a:prstGeom prst="cloudCallout">
            <a:avLst>
              <a:gd name="adj1" fmla="val -57848"/>
              <a:gd name="adj2" fmla="val 88724"/>
            </a:avLst>
          </a:prstGeom>
          <a:solidFill>
            <a:schemeClr val="accent4">
              <a:lumMod val="50000"/>
            </a:schemeClr>
          </a:solidFill>
          <a:ln w="6350" algn="ctr">
            <a:solidFill>
              <a:schemeClr val="accent4">
                <a:lumMod val="10000"/>
              </a:schemeClr>
            </a:solidFill>
            <a:rou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 kern="0" dirty="0" smtClean="0">
                <a:solidFill>
                  <a:srgbClr val="FFFFFF"/>
                </a:solidFill>
                <a:latin typeface="幼圆" pitchFamily="49" charset="-122"/>
                <a:ea typeface="幼圆" pitchFamily="49" charset="-122"/>
              </a:rPr>
              <a:t>不祷告，只作工</a:t>
            </a: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286776" y="2285992"/>
            <a:ext cx="5715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 smtClean="0">
                <a:solidFill>
                  <a:srgbClr val="FF0000"/>
                </a:solidFill>
                <a:latin typeface="Wingdings 2" panose="05020102010507070707" pitchFamily="18" charset="2"/>
              </a:rPr>
              <a:t>O</a:t>
            </a:r>
            <a:endParaRPr lang="zh-CN" altLang="en-US" sz="8000" dirty="0">
              <a:solidFill>
                <a:srgbClr val="FF0000"/>
              </a:solidFill>
              <a:latin typeface="Wingdings 2" panose="05020102010507070707" pitchFamily="18" charset="2"/>
            </a:endParaRPr>
          </a:p>
        </p:txBody>
      </p:sp>
      <p:sp>
        <p:nvSpPr>
          <p:cNvPr id="24" name="雲朵形圖說文字 10"/>
          <p:cNvSpPr>
            <a:spLocks noChangeArrowheads="1"/>
          </p:cNvSpPr>
          <p:nvPr/>
        </p:nvSpPr>
        <p:spPr bwMode="auto">
          <a:xfrm>
            <a:off x="-428660" y="2928934"/>
            <a:ext cx="3500462" cy="1143007"/>
          </a:xfrm>
          <a:prstGeom prst="cloudCallout">
            <a:avLst>
              <a:gd name="adj1" fmla="val 69019"/>
              <a:gd name="adj2" fmla="val 77357"/>
            </a:avLst>
          </a:prstGeom>
          <a:solidFill>
            <a:srgbClr val="DCE6F2"/>
          </a:solidFill>
          <a:ln w="25400" algn="ctr">
            <a:solidFill>
              <a:srgbClr val="385D8A"/>
            </a:solidFill>
            <a:rou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7C1302"/>
                </a:solidFill>
                <a:effectLst/>
                <a:uLnTx/>
                <a:uFillTx/>
                <a:latin typeface="幼圆" pitchFamily="49" charset="-122"/>
                <a:ea typeface="幼圆" pitchFamily="49" charset="-122"/>
              </a:rPr>
              <a:t>与主同工</a:t>
            </a:r>
            <a:endParaRPr kumimoji="0" lang="zh-TW" alt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7C1302"/>
              </a:solidFill>
              <a:effectLst/>
              <a:uLnTx/>
              <a:uFillTx/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2357422" y="3000372"/>
            <a:ext cx="893762" cy="8239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FF0000"/>
              </a:buClr>
              <a:buSzPct val="200000"/>
              <a:buFont typeface="Wingdings" panose="05000000000000000000" pitchFamily="2" charset="2"/>
              <a:buChar char="ü"/>
              <a:defRPr/>
            </a:pPr>
            <a:r>
              <a:rPr kumimoji="0" lang="en-US" altLang="zh-CN" sz="4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endParaRPr kumimoji="0" lang="en-US" altLang="zh-CN" sz="4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" name="雲朵形圖說文字 10"/>
          <p:cNvSpPr>
            <a:spLocks noChangeArrowheads="1"/>
          </p:cNvSpPr>
          <p:nvPr/>
        </p:nvSpPr>
        <p:spPr bwMode="auto">
          <a:xfrm>
            <a:off x="-276260" y="3929067"/>
            <a:ext cx="3848128" cy="1571635"/>
          </a:xfrm>
          <a:prstGeom prst="cloudCallout">
            <a:avLst>
              <a:gd name="adj1" fmla="val 58465"/>
              <a:gd name="adj2" fmla="val -1018"/>
            </a:avLst>
          </a:prstGeom>
          <a:solidFill>
            <a:srgbClr val="DCE6F2"/>
          </a:solidFill>
          <a:ln w="25400" algn="ctr">
            <a:solidFill>
              <a:srgbClr val="385D8A"/>
            </a:solidFill>
            <a:rou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7C1302"/>
                </a:solidFill>
                <a:effectLst/>
                <a:uLnTx/>
                <a:uFillTx/>
                <a:latin typeface="幼圆" pitchFamily="49" charset="-122"/>
                <a:ea typeface="幼圆" pitchFamily="49" charset="-122"/>
              </a:rPr>
              <a:t>对人满有爱心</a:t>
            </a:r>
            <a:endParaRPr kumimoji="0" lang="zh-TW" alt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7C1302"/>
              </a:solidFill>
              <a:effectLst/>
              <a:uLnTx/>
              <a:uFillTx/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2509822" y="4000505"/>
            <a:ext cx="893762" cy="8239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FF0000"/>
              </a:buClr>
              <a:buSzPct val="200000"/>
              <a:buFont typeface="Wingdings" panose="05000000000000000000" pitchFamily="2" charset="2"/>
              <a:buChar char="ü"/>
              <a:defRPr/>
            </a:pPr>
            <a:r>
              <a:rPr kumimoji="0" lang="en-US" altLang="zh-CN" sz="4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endParaRPr kumimoji="0" lang="en-US" altLang="zh-CN" sz="4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8" name="雲朵形圖說文字 9"/>
          <p:cNvSpPr>
            <a:spLocks noChangeArrowheads="1"/>
          </p:cNvSpPr>
          <p:nvPr/>
        </p:nvSpPr>
        <p:spPr bwMode="auto">
          <a:xfrm>
            <a:off x="5214942" y="3714752"/>
            <a:ext cx="4214842" cy="1643074"/>
          </a:xfrm>
          <a:prstGeom prst="cloudCallout">
            <a:avLst>
              <a:gd name="adj1" fmla="val -62592"/>
              <a:gd name="adj2" fmla="val 5009"/>
            </a:avLst>
          </a:prstGeom>
          <a:solidFill>
            <a:schemeClr val="accent4">
              <a:lumMod val="50000"/>
            </a:schemeClr>
          </a:solidFill>
          <a:ln w="6350" algn="ctr">
            <a:solidFill>
              <a:schemeClr val="accent4">
                <a:lumMod val="10000"/>
              </a:schemeClr>
            </a:solidFill>
            <a:rou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幼圆" pitchFamily="49" charset="-122"/>
                <a:ea typeface="幼圆" pitchFamily="49" charset="-122"/>
              </a:rPr>
              <a:t>不关心人，只顾果效</a:t>
            </a: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429652" y="3429000"/>
            <a:ext cx="5715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 smtClean="0">
                <a:solidFill>
                  <a:srgbClr val="FF0000"/>
                </a:solidFill>
                <a:latin typeface="Wingdings 2" panose="05020102010507070707" pitchFamily="18" charset="2"/>
              </a:rPr>
              <a:t>O</a:t>
            </a:r>
            <a:endParaRPr lang="zh-CN" altLang="en-US" sz="8000" dirty="0">
              <a:solidFill>
                <a:srgbClr val="FF0000"/>
              </a:solidFill>
              <a:latin typeface="Wingdings 2" panose="050201020105070707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/>
      <p:bldP spid="22" grpId="0"/>
      <p:bldP spid="12" grpId="0" animBg="1"/>
      <p:bldP spid="21" grpId="0"/>
      <p:bldP spid="24" grpId="0" animBg="1"/>
      <p:bldP spid="25" grpId="0"/>
      <p:bldP spid="26" grpId="0" animBg="1"/>
      <p:bldP spid="27" grpId="0"/>
      <p:bldP spid="28" grpId="0" animBg="1"/>
      <p:bldP spid="2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034" y="-71462"/>
            <a:ext cx="8229600" cy="1143000"/>
          </a:xfrm>
        </p:spPr>
        <p:txBody>
          <a:bodyPr/>
          <a:lstStyle/>
          <a:p>
            <a:pPr algn="l"/>
            <a:r>
              <a:rPr lang="zh-CN" altLang="en-US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操练时时选择生命树：</a:t>
            </a:r>
            <a:endParaRPr lang="zh-CN" altLang="en-US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395288" y="1071546"/>
            <a:ext cx="8748712" cy="5794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800000"/>
              </a:buClr>
              <a:buSzPct val="115000"/>
              <a:buFont typeface="Wingdings" panose="05000000000000000000" pitchFamily="2" charset="2"/>
              <a:buChar char="Ø"/>
            </a:pPr>
            <a:r>
              <a:rPr lang="zh-CN" altLang="en-US" sz="3200" b="1" dirty="0" smtClean="0">
                <a:solidFill>
                  <a:srgbClr val="800000"/>
                </a:solidFill>
                <a:ea typeface="幼圆" pitchFamily="49" charset="-122"/>
              </a:rPr>
              <a:t>在教会参与服事</a:t>
            </a:r>
            <a:r>
              <a:rPr lang="en-US" altLang="zh-CN" sz="3200" b="1" dirty="0" smtClean="0">
                <a:solidFill>
                  <a:srgbClr val="800000"/>
                </a:solidFill>
                <a:ea typeface="幼圆" pitchFamily="49" charset="-122"/>
              </a:rPr>
              <a:t>…</a:t>
            </a:r>
            <a:endParaRPr lang="en-US" altLang="zh-CN" sz="3200" b="1" dirty="0">
              <a:solidFill>
                <a:srgbClr val="800000"/>
              </a:solidFill>
              <a:ea typeface="幼圆" pitchFamily="49" charset="-122"/>
            </a:endParaRPr>
          </a:p>
        </p:txBody>
      </p:sp>
      <p:sp>
        <p:nvSpPr>
          <p:cNvPr id="13" name="橢圓 5"/>
          <p:cNvSpPr/>
          <p:nvPr/>
        </p:nvSpPr>
        <p:spPr>
          <a:xfrm>
            <a:off x="4065588" y="4392605"/>
            <a:ext cx="357187" cy="428625"/>
          </a:xfrm>
          <a:prstGeom prst="ellipse">
            <a:avLst/>
          </a:prstGeom>
          <a:solidFill>
            <a:srgbClr val="CC9900"/>
          </a:solidFill>
          <a:ln w="25400" cap="flat" cmpd="sng" algn="ctr">
            <a:solidFill>
              <a:srgbClr val="CC9900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TW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PMingLiU" pitchFamily="18" charset="-120"/>
              <a:cs typeface="+mn-cs"/>
            </a:endParaRPr>
          </a:p>
        </p:txBody>
      </p:sp>
      <p:sp>
        <p:nvSpPr>
          <p:cNvPr id="14" name="六邊形 6"/>
          <p:cNvSpPr/>
          <p:nvPr/>
        </p:nvSpPr>
        <p:spPr>
          <a:xfrm>
            <a:off x="3779838" y="4821230"/>
            <a:ext cx="928687" cy="1071563"/>
          </a:xfrm>
          <a:prstGeom prst="hexagon">
            <a:avLst/>
          </a:prstGeom>
          <a:solidFill>
            <a:srgbClr val="CC9900"/>
          </a:solidFill>
          <a:ln w="25400" cap="flat" cmpd="sng" algn="ctr">
            <a:solidFill>
              <a:srgbClr val="CC9900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隶书" pitchFamily="49" charset="-122"/>
                <a:ea typeface="隶书" pitchFamily="49" charset="-122"/>
                <a:cs typeface="+mn-cs"/>
              </a:rPr>
              <a:t>人</a:t>
            </a:r>
            <a:endParaRPr kumimoji="0" lang="zh-CN" altLang="en-US" sz="60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隶书" pitchFamily="49" charset="-122"/>
              <a:ea typeface="隶书" pitchFamily="49" charset="-122"/>
              <a:cs typeface="+mn-cs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994150" y="5892793"/>
            <a:ext cx="214313" cy="1000125"/>
          </a:xfrm>
          <a:prstGeom prst="rect">
            <a:avLst/>
          </a:prstGeom>
          <a:solidFill>
            <a:srgbClr val="CC9900"/>
          </a:solidFill>
          <a:ln w="25400" cap="flat" cmpd="sng" algn="ctr">
            <a:solidFill>
              <a:srgbClr val="CC9900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TW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PMingLiU" pitchFamily="18" charset="-120"/>
              <a:cs typeface="+mn-cs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279900" y="5892793"/>
            <a:ext cx="214313" cy="1000125"/>
          </a:xfrm>
          <a:prstGeom prst="rect">
            <a:avLst/>
          </a:prstGeom>
          <a:solidFill>
            <a:srgbClr val="CC9900"/>
          </a:solidFill>
          <a:ln w="25400" cap="flat" cmpd="sng" algn="ctr">
            <a:solidFill>
              <a:srgbClr val="CC9900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TW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PMingLiU" pitchFamily="18" charset="-120"/>
              <a:cs typeface="+mn-cs"/>
            </a:endParaRPr>
          </a:p>
        </p:txBody>
      </p:sp>
      <p:sp>
        <p:nvSpPr>
          <p:cNvPr id="17" name="雲朵形圖說文字 9"/>
          <p:cNvSpPr>
            <a:spLocks noChangeArrowheads="1"/>
          </p:cNvSpPr>
          <p:nvPr/>
        </p:nvSpPr>
        <p:spPr bwMode="auto">
          <a:xfrm>
            <a:off x="4500562" y="1714488"/>
            <a:ext cx="4643438" cy="1214446"/>
          </a:xfrm>
          <a:prstGeom prst="cloudCallout">
            <a:avLst>
              <a:gd name="adj1" fmla="val -51558"/>
              <a:gd name="adj2" fmla="val 161531"/>
            </a:avLst>
          </a:prstGeom>
          <a:solidFill>
            <a:schemeClr val="accent4">
              <a:lumMod val="50000"/>
            </a:schemeClr>
          </a:solidFill>
          <a:ln w="6350" algn="ctr">
            <a:solidFill>
              <a:schemeClr val="accent4">
                <a:lumMod val="10000"/>
              </a:schemeClr>
            </a:solidFill>
            <a:rou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幼圆" pitchFamily="49" charset="-122"/>
                <a:ea typeface="幼圆" pitchFamily="49" charset="-122"/>
              </a:rPr>
              <a:t>不交通、不配搭</a:t>
            </a: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19" name="雲朵形圖說文字 10"/>
          <p:cNvSpPr>
            <a:spLocks noChangeArrowheads="1"/>
          </p:cNvSpPr>
          <p:nvPr/>
        </p:nvSpPr>
        <p:spPr bwMode="auto">
          <a:xfrm>
            <a:off x="-428660" y="2000240"/>
            <a:ext cx="4429124" cy="1143007"/>
          </a:xfrm>
          <a:prstGeom prst="cloudCallout">
            <a:avLst>
              <a:gd name="adj1" fmla="val 49759"/>
              <a:gd name="adj2" fmla="val 132676"/>
            </a:avLst>
          </a:prstGeom>
          <a:solidFill>
            <a:srgbClr val="DCE6F2"/>
          </a:solidFill>
          <a:ln w="25400" algn="ctr">
            <a:solidFill>
              <a:srgbClr val="385D8A"/>
            </a:solidFill>
            <a:rou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7C1302"/>
                </a:solidFill>
                <a:effectLst/>
                <a:uLnTx/>
                <a:uFillTx/>
                <a:latin typeface="幼圆" pitchFamily="49" charset="-122"/>
                <a:ea typeface="幼圆" pitchFamily="49" charset="-122"/>
              </a:rPr>
              <a:t>积极扶持配搭</a:t>
            </a:r>
            <a:endParaRPr kumimoji="0" lang="zh-TW" alt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7C1302"/>
              </a:solidFill>
              <a:effectLst/>
              <a:uLnTx/>
              <a:uFillTx/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3000364" y="1928802"/>
            <a:ext cx="893762" cy="8239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FF0000"/>
              </a:buClr>
              <a:buSzPct val="200000"/>
              <a:buFont typeface="Wingdings" panose="05000000000000000000" pitchFamily="2" charset="2"/>
              <a:buChar char="ü"/>
              <a:defRPr/>
            </a:pPr>
            <a:r>
              <a:rPr kumimoji="0" lang="en-US" altLang="zh-CN" sz="4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endParaRPr kumimoji="0" lang="en-US" altLang="zh-CN" sz="4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072462" y="1357298"/>
            <a:ext cx="5715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 smtClean="0">
                <a:solidFill>
                  <a:srgbClr val="FF0000"/>
                </a:solidFill>
                <a:latin typeface="Wingdings 2" panose="05020102010507070707" pitchFamily="18" charset="2"/>
              </a:rPr>
              <a:t>O</a:t>
            </a:r>
            <a:endParaRPr lang="zh-CN" altLang="en-US" sz="8000" dirty="0">
              <a:solidFill>
                <a:srgbClr val="FF0000"/>
              </a:solidFill>
              <a:latin typeface="Wingdings 2" panose="05020102010507070707" pitchFamily="18" charset="2"/>
            </a:endParaRPr>
          </a:p>
        </p:txBody>
      </p:sp>
      <p:sp>
        <p:nvSpPr>
          <p:cNvPr id="12" name="雲朵形圖說文字 9"/>
          <p:cNvSpPr>
            <a:spLocks noChangeArrowheads="1"/>
          </p:cNvSpPr>
          <p:nvPr/>
        </p:nvSpPr>
        <p:spPr bwMode="auto">
          <a:xfrm>
            <a:off x="4929190" y="2643182"/>
            <a:ext cx="4572032" cy="1571636"/>
          </a:xfrm>
          <a:prstGeom prst="cloudCallout">
            <a:avLst>
              <a:gd name="adj1" fmla="val -57848"/>
              <a:gd name="adj2" fmla="val 67512"/>
            </a:avLst>
          </a:prstGeom>
          <a:solidFill>
            <a:schemeClr val="accent4">
              <a:lumMod val="50000"/>
            </a:schemeClr>
          </a:solidFill>
          <a:ln w="6350" algn="ctr">
            <a:solidFill>
              <a:schemeClr val="accent4">
                <a:lumMod val="10000"/>
              </a:schemeClr>
            </a:solidFill>
            <a:rou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幼圆" pitchFamily="49" charset="-122"/>
                <a:ea typeface="幼圆" pitchFamily="49" charset="-122"/>
              </a:rPr>
              <a:t>只凭世上做事的经验，不祷告</a:t>
            </a: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286776" y="2285992"/>
            <a:ext cx="5715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 smtClean="0">
                <a:solidFill>
                  <a:srgbClr val="FF0000"/>
                </a:solidFill>
                <a:latin typeface="Wingdings 2" panose="05020102010507070707" pitchFamily="18" charset="2"/>
              </a:rPr>
              <a:t>O</a:t>
            </a:r>
            <a:endParaRPr lang="zh-CN" altLang="en-US" sz="8000" dirty="0">
              <a:solidFill>
                <a:srgbClr val="FF0000"/>
              </a:solidFill>
              <a:latin typeface="Wingdings 2" panose="05020102010507070707" pitchFamily="18" charset="2"/>
            </a:endParaRPr>
          </a:p>
        </p:txBody>
      </p:sp>
      <p:sp>
        <p:nvSpPr>
          <p:cNvPr id="24" name="雲朵形圖說文字 10"/>
          <p:cNvSpPr>
            <a:spLocks noChangeArrowheads="1"/>
          </p:cNvSpPr>
          <p:nvPr/>
        </p:nvSpPr>
        <p:spPr bwMode="auto">
          <a:xfrm>
            <a:off x="-428660" y="2928934"/>
            <a:ext cx="3500462" cy="1143007"/>
          </a:xfrm>
          <a:prstGeom prst="cloudCallout">
            <a:avLst>
              <a:gd name="adj1" fmla="val 69019"/>
              <a:gd name="adj2" fmla="val 77357"/>
            </a:avLst>
          </a:prstGeom>
          <a:solidFill>
            <a:srgbClr val="DCE6F2"/>
          </a:solidFill>
          <a:ln w="25400" algn="ctr">
            <a:solidFill>
              <a:srgbClr val="385D8A"/>
            </a:solidFill>
            <a:rou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7C1302"/>
                </a:solidFill>
                <a:effectLst/>
                <a:uLnTx/>
                <a:uFillTx/>
                <a:latin typeface="幼圆" pitchFamily="49" charset="-122"/>
                <a:ea typeface="幼圆" pitchFamily="49" charset="-122"/>
              </a:rPr>
              <a:t>不住的祷告</a:t>
            </a:r>
            <a:endParaRPr kumimoji="0" lang="zh-TW" alt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7C1302"/>
              </a:solidFill>
              <a:effectLst/>
              <a:uLnTx/>
              <a:uFillTx/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2357422" y="3000372"/>
            <a:ext cx="893762" cy="8239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FF0000"/>
              </a:buClr>
              <a:buSzPct val="200000"/>
              <a:buFont typeface="Wingdings" panose="05000000000000000000" pitchFamily="2" charset="2"/>
              <a:buChar char="ü"/>
              <a:defRPr/>
            </a:pPr>
            <a:r>
              <a:rPr kumimoji="0" lang="en-US" altLang="zh-CN" sz="4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endParaRPr kumimoji="0" lang="en-US" altLang="zh-CN" sz="4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" name="雲朵形圖說文字 10"/>
          <p:cNvSpPr>
            <a:spLocks noChangeArrowheads="1"/>
          </p:cNvSpPr>
          <p:nvPr/>
        </p:nvSpPr>
        <p:spPr bwMode="auto">
          <a:xfrm>
            <a:off x="-276260" y="3929067"/>
            <a:ext cx="3848128" cy="1571635"/>
          </a:xfrm>
          <a:prstGeom prst="cloudCallout">
            <a:avLst>
              <a:gd name="adj1" fmla="val 58465"/>
              <a:gd name="adj2" fmla="val -1018"/>
            </a:avLst>
          </a:prstGeom>
          <a:solidFill>
            <a:srgbClr val="DCE6F2"/>
          </a:solidFill>
          <a:ln w="25400" algn="ctr">
            <a:solidFill>
              <a:srgbClr val="385D8A"/>
            </a:solidFill>
            <a:rou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7C1302"/>
                </a:solidFill>
                <a:effectLst/>
                <a:uLnTx/>
                <a:uFillTx/>
                <a:latin typeface="幼圆" pitchFamily="49" charset="-122"/>
                <a:ea typeface="幼圆" pitchFamily="49" charset="-122"/>
              </a:rPr>
              <a:t>把人服事到主面前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7C1302"/>
                </a:solidFill>
                <a:effectLst/>
                <a:uLnTx/>
                <a:uFillTx/>
                <a:latin typeface="幼圆" pitchFamily="49" charset="-122"/>
                <a:ea typeface="幼圆" pitchFamily="49" charset="-122"/>
              </a:rPr>
              <a:t>…</a:t>
            </a:r>
            <a:endParaRPr kumimoji="0" lang="zh-TW" alt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7C1302"/>
              </a:solidFill>
              <a:effectLst/>
              <a:uLnTx/>
              <a:uFillTx/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2509822" y="4000505"/>
            <a:ext cx="893762" cy="8239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FF0000"/>
              </a:buClr>
              <a:buSzPct val="200000"/>
              <a:buFont typeface="Wingdings" panose="05000000000000000000" pitchFamily="2" charset="2"/>
              <a:buChar char="ü"/>
              <a:defRPr/>
            </a:pPr>
            <a:r>
              <a:rPr kumimoji="0" lang="en-US" altLang="zh-CN" sz="4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endParaRPr kumimoji="0" lang="en-US" altLang="zh-CN" sz="4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8" name="雲朵形圖說文字 9"/>
          <p:cNvSpPr>
            <a:spLocks noChangeArrowheads="1"/>
          </p:cNvSpPr>
          <p:nvPr/>
        </p:nvSpPr>
        <p:spPr bwMode="auto">
          <a:xfrm>
            <a:off x="5214942" y="4071942"/>
            <a:ext cx="4214842" cy="1285884"/>
          </a:xfrm>
          <a:prstGeom prst="cloudCallout">
            <a:avLst>
              <a:gd name="adj1" fmla="val -62592"/>
              <a:gd name="adj2" fmla="val 5009"/>
            </a:avLst>
          </a:prstGeom>
          <a:solidFill>
            <a:schemeClr val="accent4">
              <a:lumMod val="50000"/>
            </a:schemeClr>
          </a:solidFill>
          <a:ln w="6350" algn="ctr">
            <a:solidFill>
              <a:schemeClr val="accent4">
                <a:lumMod val="10000"/>
              </a:schemeClr>
            </a:solidFill>
            <a:rou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幼圆" pitchFamily="49" charset="-122"/>
                <a:ea typeface="幼圆" pitchFamily="49" charset="-122"/>
              </a:rPr>
              <a:t>轻看属灵的服事</a:t>
            </a: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429652" y="3429000"/>
            <a:ext cx="5715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 smtClean="0">
                <a:solidFill>
                  <a:srgbClr val="FF0000"/>
                </a:solidFill>
                <a:latin typeface="Wingdings 2" panose="05020102010507070707" pitchFamily="18" charset="2"/>
              </a:rPr>
              <a:t>O</a:t>
            </a:r>
            <a:endParaRPr lang="zh-CN" altLang="en-US" sz="8000" dirty="0">
              <a:solidFill>
                <a:srgbClr val="FF0000"/>
              </a:solidFill>
              <a:latin typeface="Wingdings 2" panose="050201020105070707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/>
      <p:bldP spid="22" grpId="0"/>
      <p:bldP spid="12" grpId="0" animBg="1"/>
      <p:bldP spid="21" grpId="0"/>
      <p:bldP spid="24" grpId="0" animBg="1"/>
      <p:bldP spid="25" grpId="0"/>
      <p:bldP spid="26" grpId="0" animBg="1"/>
      <p:bldP spid="27" grpId="0"/>
      <p:bldP spid="28" grpId="0" animBg="1"/>
      <p:bldP spid="2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034" y="-71462"/>
            <a:ext cx="8229600" cy="1143000"/>
          </a:xfrm>
        </p:spPr>
        <p:txBody>
          <a:bodyPr/>
          <a:lstStyle/>
          <a:p>
            <a:pPr algn="l"/>
            <a:r>
              <a:rPr lang="zh-CN" altLang="en-US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操练时时选择生命树：</a:t>
            </a:r>
            <a:endParaRPr lang="zh-CN" altLang="en-US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395288" y="1071546"/>
            <a:ext cx="8748712" cy="5794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800000"/>
              </a:buClr>
              <a:buSzPct val="115000"/>
              <a:buFont typeface="Wingdings" panose="05000000000000000000" pitchFamily="2" charset="2"/>
              <a:buChar char="Ø"/>
            </a:pPr>
            <a:r>
              <a:rPr lang="zh-CN" altLang="en-US" sz="3200" b="1" dirty="0" smtClean="0">
                <a:solidFill>
                  <a:srgbClr val="800000"/>
                </a:solidFill>
                <a:ea typeface="幼圆" pitchFamily="49" charset="-122"/>
              </a:rPr>
              <a:t>在日常生活中</a:t>
            </a:r>
            <a:r>
              <a:rPr lang="en-US" altLang="zh-CN" sz="3200" b="1" dirty="0" smtClean="0">
                <a:solidFill>
                  <a:srgbClr val="800000"/>
                </a:solidFill>
                <a:ea typeface="幼圆" pitchFamily="49" charset="-122"/>
              </a:rPr>
              <a:t>…</a:t>
            </a:r>
            <a:endParaRPr lang="en-US" altLang="zh-CN" sz="3200" b="1" dirty="0">
              <a:solidFill>
                <a:srgbClr val="800000"/>
              </a:solidFill>
              <a:ea typeface="幼圆" pitchFamily="49" charset="-122"/>
            </a:endParaRPr>
          </a:p>
        </p:txBody>
      </p:sp>
      <p:sp>
        <p:nvSpPr>
          <p:cNvPr id="13" name="橢圓 5"/>
          <p:cNvSpPr/>
          <p:nvPr/>
        </p:nvSpPr>
        <p:spPr>
          <a:xfrm>
            <a:off x="4065588" y="4392605"/>
            <a:ext cx="357187" cy="428625"/>
          </a:xfrm>
          <a:prstGeom prst="ellipse">
            <a:avLst/>
          </a:prstGeom>
          <a:solidFill>
            <a:srgbClr val="CC9900"/>
          </a:solidFill>
          <a:ln w="25400" cap="flat" cmpd="sng" algn="ctr">
            <a:solidFill>
              <a:srgbClr val="CC9900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TW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PMingLiU" pitchFamily="18" charset="-120"/>
              <a:cs typeface="+mn-cs"/>
            </a:endParaRPr>
          </a:p>
        </p:txBody>
      </p:sp>
      <p:sp>
        <p:nvSpPr>
          <p:cNvPr id="14" name="六邊形 6"/>
          <p:cNvSpPr/>
          <p:nvPr/>
        </p:nvSpPr>
        <p:spPr>
          <a:xfrm>
            <a:off x="3779838" y="4821230"/>
            <a:ext cx="928687" cy="1071563"/>
          </a:xfrm>
          <a:prstGeom prst="hexagon">
            <a:avLst/>
          </a:prstGeom>
          <a:solidFill>
            <a:srgbClr val="CC9900"/>
          </a:solidFill>
          <a:ln w="25400" cap="flat" cmpd="sng" algn="ctr">
            <a:solidFill>
              <a:srgbClr val="CC9900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隶书" pitchFamily="49" charset="-122"/>
                <a:ea typeface="隶书" pitchFamily="49" charset="-122"/>
                <a:cs typeface="+mn-cs"/>
              </a:rPr>
              <a:t>人</a:t>
            </a:r>
            <a:endParaRPr kumimoji="0" lang="zh-CN" altLang="en-US" sz="60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隶书" pitchFamily="49" charset="-122"/>
              <a:ea typeface="隶书" pitchFamily="49" charset="-122"/>
              <a:cs typeface="+mn-cs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994150" y="5892793"/>
            <a:ext cx="214313" cy="1000125"/>
          </a:xfrm>
          <a:prstGeom prst="rect">
            <a:avLst/>
          </a:prstGeom>
          <a:solidFill>
            <a:srgbClr val="CC9900"/>
          </a:solidFill>
          <a:ln w="25400" cap="flat" cmpd="sng" algn="ctr">
            <a:solidFill>
              <a:srgbClr val="CC9900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TW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PMingLiU" pitchFamily="18" charset="-120"/>
              <a:cs typeface="+mn-cs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279900" y="5892793"/>
            <a:ext cx="214313" cy="1000125"/>
          </a:xfrm>
          <a:prstGeom prst="rect">
            <a:avLst/>
          </a:prstGeom>
          <a:solidFill>
            <a:srgbClr val="CC9900"/>
          </a:solidFill>
          <a:ln w="25400" cap="flat" cmpd="sng" algn="ctr">
            <a:solidFill>
              <a:srgbClr val="CC9900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TW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PMingLiU" pitchFamily="18" charset="-120"/>
              <a:cs typeface="+mn-cs"/>
            </a:endParaRPr>
          </a:p>
        </p:txBody>
      </p:sp>
      <p:sp>
        <p:nvSpPr>
          <p:cNvPr id="17" name="雲朵形圖說文字 9"/>
          <p:cNvSpPr>
            <a:spLocks noChangeArrowheads="1"/>
          </p:cNvSpPr>
          <p:nvPr/>
        </p:nvSpPr>
        <p:spPr bwMode="auto">
          <a:xfrm>
            <a:off x="4500562" y="1714488"/>
            <a:ext cx="4643438" cy="1214446"/>
          </a:xfrm>
          <a:prstGeom prst="cloudCallout">
            <a:avLst>
              <a:gd name="adj1" fmla="val -47661"/>
              <a:gd name="adj2" fmla="val 170158"/>
            </a:avLst>
          </a:prstGeom>
          <a:solidFill>
            <a:schemeClr val="accent4">
              <a:lumMod val="50000"/>
            </a:schemeClr>
          </a:solidFill>
          <a:ln w="6350" algn="ctr">
            <a:solidFill>
              <a:schemeClr val="accent4">
                <a:lumMod val="10000"/>
              </a:schemeClr>
            </a:solidFill>
            <a:rou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幼圆" pitchFamily="49" charset="-122"/>
                <a:ea typeface="幼圆" pitchFamily="49" charset="-122"/>
              </a:rPr>
              <a:t>常常埋怨</a:t>
            </a: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19" name="雲朵形圖說文字 10"/>
          <p:cNvSpPr>
            <a:spLocks noChangeArrowheads="1"/>
          </p:cNvSpPr>
          <p:nvPr/>
        </p:nvSpPr>
        <p:spPr bwMode="auto">
          <a:xfrm>
            <a:off x="-428660" y="2000240"/>
            <a:ext cx="4429124" cy="1143007"/>
          </a:xfrm>
          <a:prstGeom prst="cloudCallout">
            <a:avLst>
              <a:gd name="adj1" fmla="val 49759"/>
              <a:gd name="adj2" fmla="val 132676"/>
            </a:avLst>
          </a:prstGeom>
          <a:solidFill>
            <a:srgbClr val="DCE6F2"/>
          </a:solidFill>
          <a:ln w="25400" algn="ctr">
            <a:solidFill>
              <a:srgbClr val="385D8A"/>
            </a:solidFill>
            <a:rou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7C1302"/>
                </a:solidFill>
                <a:effectLst/>
                <a:uLnTx/>
                <a:uFillTx/>
                <a:latin typeface="幼圆" pitchFamily="49" charset="-122"/>
                <a:ea typeface="幼圆" pitchFamily="49" charset="-122"/>
              </a:rPr>
              <a:t>凡事谢恩</a:t>
            </a:r>
            <a:endParaRPr kumimoji="0" lang="zh-TW" alt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7C1302"/>
              </a:solidFill>
              <a:effectLst/>
              <a:uLnTx/>
              <a:uFillTx/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3000364" y="1928802"/>
            <a:ext cx="893762" cy="8239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FF0000"/>
              </a:buClr>
              <a:buSzPct val="200000"/>
              <a:buFont typeface="Wingdings" panose="05000000000000000000" pitchFamily="2" charset="2"/>
              <a:buChar char="ü"/>
              <a:defRPr/>
            </a:pPr>
            <a:r>
              <a:rPr kumimoji="0" lang="en-US" altLang="zh-CN" sz="4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endParaRPr kumimoji="0" lang="en-US" altLang="zh-CN" sz="4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072462" y="1357298"/>
            <a:ext cx="5715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 smtClean="0">
                <a:solidFill>
                  <a:srgbClr val="FF0000"/>
                </a:solidFill>
                <a:latin typeface="Wingdings 2" panose="05020102010507070707" pitchFamily="18" charset="2"/>
              </a:rPr>
              <a:t>O</a:t>
            </a:r>
            <a:endParaRPr lang="zh-CN" altLang="en-US" sz="8000" dirty="0">
              <a:solidFill>
                <a:srgbClr val="FF0000"/>
              </a:solidFill>
              <a:latin typeface="Wingdings 2" panose="05020102010507070707" pitchFamily="18" charset="2"/>
            </a:endParaRPr>
          </a:p>
        </p:txBody>
      </p:sp>
      <p:sp>
        <p:nvSpPr>
          <p:cNvPr id="12" name="雲朵形圖說文字 9"/>
          <p:cNvSpPr>
            <a:spLocks noChangeArrowheads="1"/>
          </p:cNvSpPr>
          <p:nvPr/>
        </p:nvSpPr>
        <p:spPr bwMode="auto">
          <a:xfrm>
            <a:off x="4929190" y="2643182"/>
            <a:ext cx="4572032" cy="1143008"/>
          </a:xfrm>
          <a:prstGeom prst="cloudCallout">
            <a:avLst>
              <a:gd name="adj1" fmla="val -57848"/>
              <a:gd name="adj2" fmla="val 79179"/>
            </a:avLst>
          </a:prstGeom>
          <a:solidFill>
            <a:schemeClr val="accent4">
              <a:lumMod val="50000"/>
            </a:schemeClr>
          </a:solidFill>
          <a:ln w="6350" algn="ctr">
            <a:solidFill>
              <a:schemeClr val="accent4">
                <a:lumMod val="10000"/>
              </a:schemeClr>
            </a:solidFill>
            <a:rou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幼圆" pitchFamily="49" charset="-122"/>
                <a:ea typeface="幼圆" pitchFamily="49" charset="-122"/>
              </a:rPr>
              <a:t>没有耐心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幼圆" pitchFamily="49" charset="-122"/>
                <a:ea typeface="幼圆" pitchFamily="49" charset="-122"/>
              </a:rPr>
              <a:t>…</a:t>
            </a: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286776" y="2285992"/>
            <a:ext cx="5715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 smtClean="0">
                <a:solidFill>
                  <a:srgbClr val="FF0000"/>
                </a:solidFill>
                <a:latin typeface="Wingdings 2" panose="05020102010507070707" pitchFamily="18" charset="2"/>
              </a:rPr>
              <a:t>O</a:t>
            </a:r>
            <a:endParaRPr lang="zh-CN" altLang="en-US" sz="8000" dirty="0">
              <a:solidFill>
                <a:srgbClr val="FF0000"/>
              </a:solidFill>
              <a:latin typeface="Wingdings 2" panose="05020102010507070707" pitchFamily="18" charset="2"/>
            </a:endParaRPr>
          </a:p>
        </p:txBody>
      </p:sp>
      <p:sp>
        <p:nvSpPr>
          <p:cNvPr id="24" name="雲朵形圖說文字 10"/>
          <p:cNvSpPr>
            <a:spLocks noChangeArrowheads="1"/>
          </p:cNvSpPr>
          <p:nvPr/>
        </p:nvSpPr>
        <p:spPr bwMode="auto">
          <a:xfrm>
            <a:off x="-428660" y="3000372"/>
            <a:ext cx="4071966" cy="1285884"/>
          </a:xfrm>
          <a:prstGeom prst="cloudCallout">
            <a:avLst>
              <a:gd name="adj1" fmla="val 55452"/>
              <a:gd name="adj2" fmla="val 58839"/>
            </a:avLst>
          </a:prstGeom>
          <a:solidFill>
            <a:srgbClr val="DCE6F2"/>
          </a:solidFill>
          <a:ln w="25400" algn="ctr">
            <a:solidFill>
              <a:srgbClr val="385D8A"/>
            </a:solidFill>
            <a:rou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7C1302"/>
                </a:solidFill>
                <a:effectLst/>
                <a:uLnTx/>
                <a:uFillTx/>
                <a:latin typeface="幼圆" pitchFamily="49" charset="-122"/>
                <a:ea typeface="幼圆" pitchFamily="49" charset="-122"/>
              </a:rPr>
              <a:t>哦，主耶稣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7C1302"/>
                </a:solidFill>
                <a:effectLst/>
                <a:uLnTx/>
                <a:uFillTx/>
                <a:latin typeface="幼圆" pitchFamily="49" charset="-122"/>
                <a:ea typeface="幼圆" pitchFamily="49" charset="-122"/>
              </a:rPr>
              <a:t>…</a:t>
            </a:r>
            <a:endParaRPr kumimoji="0" lang="zh-TW" alt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7C1302"/>
              </a:solidFill>
              <a:effectLst/>
              <a:uLnTx/>
              <a:uFillTx/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2357422" y="3000372"/>
            <a:ext cx="893762" cy="8239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FF0000"/>
              </a:buClr>
              <a:buSzPct val="200000"/>
              <a:buFont typeface="Wingdings" panose="05000000000000000000" pitchFamily="2" charset="2"/>
              <a:buChar char="ü"/>
              <a:defRPr/>
            </a:pPr>
            <a:r>
              <a:rPr kumimoji="0" lang="en-US" altLang="zh-CN" sz="4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endParaRPr kumimoji="0" lang="en-US" altLang="zh-CN" sz="4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" name="雲朵形圖說文字 10"/>
          <p:cNvSpPr>
            <a:spLocks noChangeArrowheads="1"/>
          </p:cNvSpPr>
          <p:nvPr/>
        </p:nvSpPr>
        <p:spPr bwMode="auto">
          <a:xfrm>
            <a:off x="-285784" y="4143380"/>
            <a:ext cx="3848128" cy="1571635"/>
          </a:xfrm>
          <a:prstGeom prst="cloudCallout">
            <a:avLst>
              <a:gd name="adj1" fmla="val 58465"/>
              <a:gd name="adj2" fmla="val -1018"/>
            </a:avLst>
          </a:prstGeom>
          <a:solidFill>
            <a:srgbClr val="DCE6F2"/>
          </a:solidFill>
          <a:ln w="25400" algn="ctr">
            <a:solidFill>
              <a:srgbClr val="385D8A"/>
            </a:solidFill>
            <a:rou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 kern="0" dirty="0">
                <a:solidFill>
                  <a:srgbClr val="7C1302"/>
                </a:solidFill>
                <a:latin typeface="幼圆" pitchFamily="49" charset="-122"/>
                <a:ea typeface="幼圆" pitchFamily="49" charset="-122"/>
              </a:rPr>
              <a:t>一直联于主，凡事求问</a:t>
            </a:r>
            <a:endParaRPr lang="zh-TW" altLang="en-US" sz="2800" b="1" kern="0" dirty="0">
              <a:solidFill>
                <a:srgbClr val="7C1302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2509822" y="4000505"/>
            <a:ext cx="893762" cy="8239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FF0000"/>
              </a:buClr>
              <a:buSzPct val="200000"/>
              <a:buFont typeface="Wingdings" panose="05000000000000000000" pitchFamily="2" charset="2"/>
              <a:buChar char="ü"/>
              <a:defRPr/>
            </a:pPr>
            <a:r>
              <a:rPr kumimoji="0" lang="en-US" altLang="zh-CN" sz="4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endParaRPr kumimoji="0" lang="en-US" altLang="zh-CN" sz="4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8" name="雲朵形圖說文字 9"/>
          <p:cNvSpPr>
            <a:spLocks noChangeArrowheads="1"/>
          </p:cNvSpPr>
          <p:nvPr/>
        </p:nvSpPr>
        <p:spPr bwMode="auto">
          <a:xfrm>
            <a:off x="5072066" y="3714752"/>
            <a:ext cx="4786346" cy="1785950"/>
          </a:xfrm>
          <a:prstGeom prst="cloudCallout">
            <a:avLst>
              <a:gd name="adj1" fmla="val -60188"/>
              <a:gd name="adj2" fmla="val 9067"/>
            </a:avLst>
          </a:prstGeom>
          <a:solidFill>
            <a:schemeClr val="accent4">
              <a:lumMod val="50000"/>
            </a:schemeClr>
          </a:solidFill>
          <a:ln w="6350" algn="ctr">
            <a:solidFill>
              <a:schemeClr val="accent4">
                <a:lumMod val="10000"/>
              </a:schemeClr>
            </a:solidFill>
            <a:rou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幼圆" pitchFamily="49" charset="-122"/>
                <a:ea typeface="幼圆" pitchFamily="49" charset="-122"/>
              </a:rPr>
              <a:t>常常把主忘了，甚至习惯性没有主！</a:t>
            </a: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429652" y="3429000"/>
            <a:ext cx="5715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 smtClean="0">
                <a:solidFill>
                  <a:srgbClr val="FF0000"/>
                </a:solidFill>
                <a:latin typeface="Wingdings 2" panose="05020102010507070707" pitchFamily="18" charset="2"/>
              </a:rPr>
              <a:t>O</a:t>
            </a:r>
            <a:endParaRPr lang="zh-CN" altLang="en-US" sz="8000" dirty="0">
              <a:solidFill>
                <a:srgbClr val="FF0000"/>
              </a:solidFill>
              <a:latin typeface="Wingdings 2" panose="050201020105070707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/>
      <p:bldP spid="22" grpId="0"/>
      <p:bldP spid="12" grpId="0" animBg="1"/>
      <p:bldP spid="21" grpId="0"/>
      <p:bldP spid="24" grpId="0" animBg="1"/>
      <p:bldP spid="25" grpId="0"/>
      <p:bldP spid="26" grpId="0" animBg="1"/>
      <p:bldP spid="27" grpId="0"/>
      <p:bldP spid="28" grpId="0" animBg="1"/>
      <p:bldP spid="2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034" y="-71462"/>
            <a:ext cx="8229600" cy="1143000"/>
          </a:xfrm>
        </p:spPr>
        <p:txBody>
          <a:bodyPr/>
          <a:lstStyle/>
          <a:p>
            <a:pPr algn="l"/>
            <a:r>
              <a:rPr lang="zh-CN" altLang="en-US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操练时时选择生命树：</a:t>
            </a:r>
            <a:endParaRPr lang="zh-CN" altLang="en-US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395288" y="1071546"/>
            <a:ext cx="8748712" cy="5794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800000"/>
              </a:buClr>
              <a:buSzPct val="115000"/>
              <a:buFont typeface="Wingdings" panose="05000000000000000000" pitchFamily="2" charset="2"/>
              <a:buChar char="Ø"/>
            </a:pPr>
            <a:r>
              <a:rPr lang="zh-CN" altLang="en-US" sz="3200" b="1" dirty="0" smtClean="0">
                <a:solidFill>
                  <a:srgbClr val="800000"/>
                </a:solidFill>
                <a:ea typeface="幼圆" pitchFamily="49" charset="-122"/>
              </a:rPr>
              <a:t> </a:t>
            </a:r>
            <a:r>
              <a:rPr lang="en-US" altLang="zh-CN" sz="3200" b="1" dirty="0" smtClean="0">
                <a:solidFill>
                  <a:srgbClr val="800000"/>
                </a:solidFill>
                <a:ea typeface="幼圆" pitchFamily="49" charset="-122"/>
              </a:rPr>
              <a:t>…</a:t>
            </a:r>
            <a:endParaRPr lang="en-US" altLang="zh-CN" sz="3200" b="1" dirty="0">
              <a:solidFill>
                <a:srgbClr val="800000"/>
              </a:solidFill>
              <a:ea typeface="幼圆" pitchFamily="49" charset="-122"/>
            </a:endParaRPr>
          </a:p>
        </p:txBody>
      </p:sp>
      <p:sp>
        <p:nvSpPr>
          <p:cNvPr id="13" name="橢圓 5"/>
          <p:cNvSpPr/>
          <p:nvPr/>
        </p:nvSpPr>
        <p:spPr>
          <a:xfrm>
            <a:off x="4065588" y="4392605"/>
            <a:ext cx="357187" cy="428625"/>
          </a:xfrm>
          <a:prstGeom prst="ellipse">
            <a:avLst/>
          </a:prstGeom>
          <a:solidFill>
            <a:srgbClr val="CC9900"/>
          </a:solidFill>
          <a:ln w="25400" cap="flat" cmpd="sng" algn="ctr">
            <a:solidFill>
              <a:srgbClr val="CC9900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TW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PMingLiU" pitchFamily="18" charset="-120"/>
              <a:cs typeface="+mn-cs"/>
            </a:endParaRPr>
          </a:p>
        </p:txBody>
      </p:sp>
      <p:sp>
        <p:nvSpPr>
          <p:cNvPr id="14" name="六邊形 6"/>
          <p:cNvSpPr/>
          <p:nvPr/>
        </p:nvSpPr>
        <p:spPr>
          <a:xfrm>
            <a:off x="3779838" y="4821230"/>
            <a:ext cx="928687" cy="1071563"/>
          </a:xfrm>
          <a:prstGeom prst="hexagon">
            <a:avLst/>
          </a:prstGeom>
          <a:solidFill>
            <a:srgbClr val="CC9900"/>
          </a:solidFill>
          <a:ln w="25400" cap="flat" cmpd="sng" algn="ctr">
            <a:solidFill>
              <a:srgbClr val="CC9900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隶书" pitchFamily="49" charset="-122"/>
                <a:ea typeface="隶书" pitchFamily="49" charset="-122"/>
                <a:cs typeface="+mn-cs"/>
              </a:rPr>
              <a:t>人</a:t>
            </a:r>
            <a:endParaRPr kumimoji="0" lang="zh-CN" altLang="en-US" sz="60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隶书" pitchFamily="49" charset="-122"/>
              <a:ea typeface="隶书" pitchFamily="49" charset="-122"/>
              <a:cs typeface="+mn-cs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994150" y="5892793"/>
            <a:ext cx="214313" cy="1000125"/>
          </a:xfrm>
          <a:prstGeom prst="rect">
            <a:avLst/>
          </a:prstGeom>
          <a:solidFill>
            <a:srgbClr val="CC9900"/>
          </a:solidFill>
          <a:ln w="25400" cap="flat" cmpd="sng" algn="ctr">
            <a:solidFill>
              <a:srgbClr val="CC9900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TW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PMingLiU" pitchFamily="18" charset="-120"/>
              <a:cs typeface="+mn-cs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279900" y="5892793"/>
            <a:ext cx="214313" cy="1000125"/>
          </a:xfrm>
          <a:prstGeom prst="rect">
            <a:avLst/>
          </a:prstGeom>
          <a:solidFill>
            <a:srgbClr val="CC9900"/>
          </a:solidFill>
          <a:ln w="25400" cap="flat" cmpd="sng" algn="ctr">
            <a:solidFill>
              <a:srgbClr val="CC9900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TW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PMingLiU" pitchFamily="18" charset="-120"/>
              <a:cs typeface="+mn-cs"/>
            </a:endParaRP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357158" y="2000240"/>
            <a:ext cx="8143932" cy="2218749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华康简魏碑" pitchFamily="65" charset="-122"/>
              </a:rPr>
              <a:t>    愿主祝福我们，保守我们天天、时时选择生命树，使我们的器皿逐日被神充满，便叫神的教会日日得着建造！</a:t>
            </a:r>
            <a:endParaRPr lang="en-US" altLang="zh-CN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华康简魏碑" pitchFamily="65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7" descr="gfg dgertyaiyu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108585" y="-2730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5560" y="2708910"/>
            <a:ext cx="9144000" cy="2738120"/>
          </a:xfrm>
          <a:prstGeom prst="rect">
            <a:avLst/>
          </a:prstGeom>
          <a:solidFill>
            <a:srgbClr val="669900">
              <a:alpha val="39999"/>
            </a:srgbClr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950" y="2780665"/>
            <a:ext cx="9144000" cy="2296795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新魏" pitchFamily="2" charset="-122"/>
                <a:ea typeface="华文新魏" pitchFamily="2" charset="-122"/>
                <a:sym typeface="+mn-ea"/>
              </a:rPr>
              <a:t>圣经里的两棵</a:t>
            </a:r>
            <a:r>
              <a:rPr lang="zh-CN" altLang="en-US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新魏" pitchFamily="2" charset="-122"/>
                <a:ea typeface="华文新魏" pitchFamily="2" charset="-122"/>
                <a:sym typeface="+mn-ea"/>
              </a:rPr>
              <a:t>树</a:t>
            </a:r>
            <a:endParaRPr lang="zh-CN" altLang="en-US" sz="80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华文新魏" pitchFamily="2" charset="-122"/>
              <a:ea typeface="华文新魏" pitchFamily="2" charset="-122"/>
              <a:sym typeface="+mn-ea"/>
            </a:endParaRPr>
          </a:p>
        </p:txBody>
      </p:sp>
      <p:sp>
        <p:nvSpPr>
          <p:cNvPr id="2" name="AutoShape 7"/>
          <p:cNvSpPr>
            <a:spLocks noChangeArrowheads="1"/>
          </p:cNvSpPr>
          <p:nvPr/>
        </p:nvSpPr>
        <p:spPr bwMode="auto">
          <a:xfrm>
            <a:off x="7237095" y="209868"/>
            <a:ext cx="1606550" cy="620712"/>
          </a:xfrm>
          <a:prstGeom prst="horizontalScroll">
            <a:avLst>
              <a:gd name="adj" fmla="val 2174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CN" altLang="en-US" sz="1200" b="1" dirty="0">
                <a:solidFill>
                  <a:srgbClr val="3961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讲真理</a:t>
            </a:r>
            <a:r>
              <a:rPr lang="zh-CN" altLang="en-US" sz="1200" b="1" dirty="0">
                <a:solidFill>
                  <a:srgbClr val="3961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传福音</a:t>
            </a:r>
            <a:endParaRPr lang="zh-CN" altLang="en-US" sz="1200" b="1" dirty="0">
              <a:solidFill>
                <a:srgbClr val="39611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20670" y="4429125"/>
            <a:ext cx="6323330" cy="1423035"/>
          </a:xfrm>
        </p:spPr>
        <p:txBody>
          <a:bodyPr/>
          <a:lstStyle/>
          <a:p>
            <a:pPr algn="l"/>
            <a:r>
              <a:rPr lang="en-US" altLang="zh-CN" sz="4000" b="1" dirty="0" smtClean="0">
                <a:solidFill>
                  <a:schemeClr val="bg1"/>
                </a:solidFill>
                <a:ea typeface="隶书" pitchFamily="49" charset="-122"/>
              </a:rPr>
              <a:t>——</a:t>
            </a:r>
            <a:r>
              <a:rPr lang="zh-CN" altLang="en-US" sz="4000" b="1" dirty="0" smtClean="0">
                <a:solidFill>
                  <a:schemeClr val="bg1"/>
                </a:solidFill>
                <a:ea typeface="隶书" pitchFamily="49" charset="-122"/>
              </a:rPr>
              <a:t>你时时面临的选择</a:t>
            </a:r>
            <a:endParaRPr lang="zh-CN" altLang="en-US" sz="4000" b="1" dirty="0" smtClean="0">
              <a:solidFill>
                <a:schemeClr val="bg1"/>
              </a:solidFill>
              <a:ea typeface="隶书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复件 9139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3" descr="创世纪3章_0.t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16711" cy="6858000"/>
          </a:xfrm>
          <a:prstGeom prst="rect">
            <a:avLst/>
          </a:prstGeom>
        </p:spPr>
      </p:pic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0" y="142852"/>
            <a:ext cx="9144000" cy="1723549"/>
          </a:xfrm>
          <a:prstGeom prst="rect">
            <a:avLst/>
          </a:prstGeom>
          <a:solidFill>
            <a:srgbClr val="006600">
              <a:alpha val="89000"/>
            </a:srgbClr>
          </a:solidFill>
          <a:ln w="12700">
            <a:solidFill>
              <a:srgbClr val="339966"/>
            </a:solidFill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4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康简魏碑" pitchFamily="65" charset="-122"/>
                <a:ea typeface="华康简魏碑" pitchFamily="65" charset="-122"/>
                <a:cs typeface="Arial" panose="020B0604020202020204" pitchFamily="34" charset="0"/>
              </a:rPr>
              <a:t>  </a:t>
            </a:r>
            <a:r>
              <a:rPr lang="zh-CN" altLang="en-US" sz="4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康简魏碑" pitchFamily="65" charset="-122"/>
                <a:ea typeface="华康简魏碑" pitchFamily="65" charset="-122"/>
                <a:cs typeface="Arial" panose="020B0604020202020204" pitchFamily="34" charset="0"/>
              </a:rPr>
              <a:t>打开圣经，我们很快就看见这两棵树：</a:t>
            </a:r>
            <a:endParaRPr lang="en-US" altLang="zh-CN" sz="400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华康简魏碑" pitchFamily="65" charset="-122"/>
              <a:ea typeface="华康简魏碑" pitchFamily="65" charset="-122"/>
              <a:cs typeface="Arial" panose="020B0604020202020204" pitchFamily="34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zh-CN" altLang="en-US" sz="44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康简魏碑" pitchFamily="65" charset="-122"/>
                <a:ea typeface="华康简魏碑" pitchFamily="65" charset="-122"/>
                <a:cs typeface="Arial" panose="020B0604020202020204" pitchFamily="34" charset="0"/>
              </a:rPr>
              <a:t>“生命树”和“分别善恶树”</a:t>
            </a:r>
            <a:endParaRPr lang="zh-CN" altLang="en-US" sz="440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华康简魏碑" pitchFamily="65" charset="-122"/>
              <a:ea typeface="华康简魏碑" pitchFamily="65" charset="-122"/>
              <a:cs typeface="Arial" panose="020B0604020202020204" pitchFamily="34" charset="0"/>
            </a:endParaRPr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428596" y="4214817"/>
            <a:ext cx="2147897" cy="357191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428596" y="6000768"/>
            <a:ext cx="2357454" cy="857232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857488" y="6215082"/>
            <a:ext cx="3214710" cy="486287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华康简魏碑" pitchFamily="65" charset="-122"/>
              </a:rPr>
              <a:t>神的吩咐</a:t>
            </a:r>
            <a:r>
              <a:rPr lang="en-US" altLang="zh-C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华康简魏碑" pitchFamily="65" charset="-122"/>
              </a:rPr>
              <a:t>……</a:t>
            </a:r>
            <a:endParaRPr lang="zh-CN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华康简魏碑" pitchFamily="65" charset="-122"/>
            </a:endParaRP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3071802" y="3357562"/>
            <a:ext cx="5715040" cy="1800225"/>
          </a:xfrm>
          <a:prstGeom prst="wedgeRectCallout">
            <a:avLst>
              <a:gd name="adj1" fmla="val -53661"/>
              <a:gd name="adj2" fmla="val 97529"/>
            </a:avLst>
          </a:prstGeom>
          <a:solidFill>
            <a:srgbClr val="FFFF99"/>
          </a:solidFill>
          <a:ln w="9525" algn="ctr">
            <a:solidFill>
              <a:srgbClr val="99CC00"/>
            </a:solidFill>
            <a:miter lim="800000"/>
          </a:ln>
          <a:effectLst/>
        </p:spPr>
        <p:txBody>
          <a:bodyPr/>
          <a:lstStyle/>
          <a:p>
            <a:pPr eaLnBrk="0" hangingPunct="0"/>
            <a:r>
              <a:rPr lang="zh-CN" altLang="en-US" sz="2600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  <a:cs typeface="Arial" panose="020B0604020202020204" pitchFamily="34" charset="0"/>
              </a:rPr>
              <a:t>  耶和华神吩咐他说：“园中各样树上的果子，你可以随意吃，只是分别善恶树上的果子，你不可吃，因为你吃的日子必定死。”</a:t>
            </a:r>
            <a:r>
              <a:rPr lang="en-US" altLang="zh-CN" sz="2600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  <a:cs typeface="Arial" panose="020B0604020202020204" pitchFamily="34" charset="0"/>
              </a:rPr>
              <a:t>  </a:t>
            </a:r>
            <a:r>
              <a:rPr lang="zh-CN" altLang="en-US" sz="2600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  <a:cs typeface="Arial" panose="020B0604020202020204" pitchFamily="34" charset="0"/>
              </a:rPr>
              <a:t>（创二</a:t>
            </a:r>
            <a:r>
              <a:rPr lang="en-US" altLang="zh-CN" sz="2600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  <a:cs typeface="Arial" panose="020B0604020202020204" pitchFamily="34" charset="0"/>
              </a:rPr>
              <a:t>16-17</a:t>
            </a:r>
            <a:r>
              <a:rPr lang="zh-CN" altLang="en-US" sz="2600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  <a:cs typeface="Arial" panose="020B0604020202020204" pitchFamily="34" charset="0"/>
              </a:rPr>
              <a:t>）</a:t>
            </a:r>
            <a:endParaRPr lang="en-US" altLang="zh-CN" sz="2600" b="1" dirty="0">
              <a:solidFill>
                <a:srgbClr val="660033"/>
              </a:solidFill>
              <a:latin typeface="幼圆" pitchFamily="49" charset="-122"/>
              <a:ea typeface="幼圆" pitchFamily="49" charset="-122"/>
              <a:cs typeface="Arial" panose="020B0604020202020204" pitchFamily="34" charset="0"/>
            </a:endParaRP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6143636" y="1785926"/>
            <a:ext cx="3887789" cy="1428761"/>
          </a:xfrm>
          <a:prstGeom prst="cloudCallout">
            <a:avLst>
              <a:gd name="adj1" fmla="val -32152"/>
              <a:gd name="adj2" fmla="val 5776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/>
            <a:r>
              <a:rPr lang="zh-CN" altLang="en-US" sz="2800" b="1" dirty="0" smtClean="0">
                <a:ea typeface="幼圆" pitchFamily="49" charset="-122"/>
              </a:rPr>
              <a:t>神给人</a:t>
            </a:r>
            <a:endParaRPr lang="en-US" altLang="zh-CN" sz="2800" b="1" dirty="0" smtClean="0">
              <a:ea typeface="幼圆" pitchFamily="49" charset="-122"/>
            </a:endParaRPr>
          </a:p>
          <a:p>
            <a:pPr algn="ctr"/>
            <a:r>
              <a:rPr lang="zh-CN" altLang="en-US" sz="2800" b="1" dirty="0" smtClean="0">
                <a:ea typeface="幼圆" pitchFamily="49" charset="-122"/>
              </a:rPr>
              <a:t>自由意志</a:t>
            </a:r>
            <a:r>
              <a:rPr lang="en-US" altLang="zh-CN" sz="2800" b="1" dirty="0" smtClean="0">
                <a:ea typeface="幼圆" pitchFamily="49" charset="-122"/>
              </a:rPr>
              <a:t>……</a:t>
            </a:r>
            <a:endParaRPr lang="zh-CN" altLang="en-US" sz="2800" b="1" dirty="0">
              <a:ea typeface="幼圆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复件 9139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3" descr="创世纪3章_0.t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16711" cy="6858000"/>
          </a:xfrm>
          <a:prstGeom prst="rect">
            <a:avLst/>
          </a:prstGeom>
        </p:spPr>
      </p:pic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428596" y="4214817"/>
            <a:ext cx="2147897" cy="357191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428596" y="6000768"/>
            <a:ext cx="2357454" cy="857232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857488" y="6215082"/>
            <a:ext cx="3214710" cy="486287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华康简魏碑" pitchFamily="65" charset="-122"/>
              </a:rPr>
              <a:t>神的吩咐</a:t>
            </a:r>
            <a:r>
              <a:rPr lang="en-US" altLang="zh-C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华康简魏碑" pitchFamily="65" charset="-122"/>
              </a:rPr>
              <a:t>……</a:t>
            </a:r>
            <a:endParaRPr lang="zh-CN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华康简魏碑" pitchFamily="65" charset="-122"/>
            </a:endParaRP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3071802" y="3357562"/>
            <a:ext cx="5715040" cy="1800225"/>
          </a:xfrm>
          <a:prstGeom prst="wedgeRectCallout">
            <a:avLst>
              <a:gd name="adj1" fmla="val -53661"/>
              <a:gd name="adj2" fmla="val 97529"/>
            </a:avLst>
          </a:prstGeom>
          <a:solidFill>
            <a:srgbClr val="FFFF99"/>
          </a:solidFill>
          <a:ln w="9525" algn="ctr">
            <a:solidFill>
              <a:srgbClr val="99CC00"/>
            </a:solidFill>
            <a:miter lim="800000"/>
          </a:ln>
          <a:effectLst/>
        </p:spPr>
        <p:txBody>
          <a:bodyPr/>
          <a:lstStyle/>
          <a:p>
            <a:pPr eaLnBrk="0" hangingPunct="0"/>
            <a:r>
              <a:rPr lang="zh-CN" altLang="en-US" sz="2600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  <a:cs typeface="Arial" panose="020B0604020202020204" pitchFamily="34" charset="0"/>
              </a:rPr>
              <a:t>  耶和华神吩咐他说：“园中各样树上的果子，你可以随意吃，只是分别善恶树上的果子，你不可吃，因为你吃的日子必定死。”</a:t>
            </a:r>
            <a:r>
              <a:rPr lang="en-US" altLang="zh-CN" sz="2600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  <a:cs typeface="Arial" panose="020B0604020202020204" pitchFamily="34" charset="0"/>
              </a:rPr>
              <a:t>  </a:t>
            </a:r>
            <a:r>
              <a:rPr lang="zh-CN" altLang="en-US" sz="2600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  <a:cs typeface="Arial" panose="020B0604020202020204" pitchFamily="34" charset="0"/>
              </a:rPr>
              <a:t>（创二</a:t>
            </a:r>
            <a:r>
              <a:rPr lang="en-US" altLang="zh-CN" sz="2600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  <a:cs typeface="Arial" panose="020B0604020202020204" pitchFamily="34" charset="0"/>
              </a:rPr>
              <a:t>16-17</a:t>
            </a:r>
            <a:r>
              <a:rPr lang="zh-CN" altLang="en-US" sz="2600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  <a:cs typeface="Arial" panose="020B0604020202020204" pitchFamily="34" charset="0"/>
              </a:rPr>
              <a:t>）</a:t>
            </a:r>
            <a:endParaRPr lang="en-US" altLang="zh-CN" sz="2600" b="1" dirty="0">
              <a:solidFill>
                <a:srgbClr val="660033"/>
              </a:solidFill>
              <a:latin typeface="幼圆" pitchFamily="49" charset="-122"/>
              <a:ea typeface="幼圆" pitchFamily="49" charset="-122"/>
              <a:cs typeface="Arial" panose="020B0604020202020204" pitchFamily="34" charset="0"/>
            </a:endParaRP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6143636" y="1785926"/>
            <a:ext cx="3887789" cy="1428761"/>
          </a:xfrm>
          <a:prstGeom prst="cloudCallout">
            <a:avLst>
              <a:gd name="adj1" fmla="val -32152"/>
              <a:gd name="adj2" fmla="val 5776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/>
            <a:r>
              <a:rPr lang="zh-CN" altLang="en-US" sz="2800" b="1" dirty="0" smtClean="0">
                <a:ea typeface="幼圆" pitchFamily="49" charset="-122"/>
              </a:rPr>
              <a:t>神给人</a:t>
            </a:r>
            <a:endParaRPr lang="en-US" altLang="zh-CN" sz="2800" b="1" dirty="0" smtClean="0">
              <a:ea typeface="幼圆" pitchFamily="49" charset="-122"/>
            </a:endParaRPr>
          </a:p>
          <a:p>
            <a:pPr algn="ctr"/>
            <a:r>
              <a:rPr lang="zh-CN" altLang="en-US" sz="2800" b="1" dirty="0" smtClean="0">
                <a:ea typeface="幼圆" pitchFamily="49" charset="-122"/>
              </a:rPr>
              <a:t>自由意志</a:t>
            </a:r>
            <a:r>
              <a:rPr lang="en-US" altLang="zh-CN" sz="2800" b="1" dirty="0" smtClean="0">
                <a:ea typeface="幼圆" pitchFamily="49" charset="-122"/>
              </a:rPr>
              <a:t>……</a:t>
            </a:r>
            <a:endParaRPr lang="zh-CN" altLang="en-US" sz="2800" b="1" dirty="0">
              <a:ea typeface="幼圆" pitchFamily="49" charset="-122"/>
            </a:endParaRPr>
          </a:p>
        </p:txBody>
      </p:sp>
      <p:graphicFrame>
        <p:nvGraphicFramePr>
          <p:cNvPr id="18" name="表格 17"/>
          <p:cNvGraphicFramePr>
            <a:graphicFrameLocks noGrp="1"/>
          </p:cNvGraphicFramePr>
          <p:nvPr/>
        </p:nvGraphicFramePr>
        <p:xfrm>
          <a:off x="285720" y="500042"/>
          <a:ext cx="8643996" cy="714380"/>
        </p:xfrm>
        <a:graphic>
          <a:graphicData uri="http://schemas.openxmlformats.org/drawingml/2006/table">
            <a:tbl>
              <a:tblPr firstRow="1" bandRow="1">
                <a:gradFill rotWithShape="1">
                  <a:gsLst>
                    <a:gs pos="0">
                      <a:srgbClr val="BBE0E3">
                        <a:shade val="63000"/>
                        <a:satMod val="165000"/>
                      </a:srgbClr>
                    </a:gs>
                    <a:gs pos="30000">
                      <a:srgbClr val="BBE0E3">
                        <a:shade val="58000"/>
                        <a:satMod val="165000"/>
                      </a:srgbClr>
                    </a:gs>
                    <a:gs pos="75000">
                      <a:srgbClr val="BBE0E3">
                        <a:shade val="30000"/>
                        <a:satMod val="175000"/>
                      </a:srgbClr>
                    </a:gs>
                    <a:gs pos="100000">
                      <a:srgbClr val="BBE0E3">
                        <a:shade val="15000"/>
                        <a:satMod val="175000"/>
                      </a:srgbClr>
                    </a:gs>
                  </a:gsLst>
                  <a:path path="circle">
                    <a:fillToRect l="5000" t="100000" r="120000" b="10000"/>
                  </a:path>
                </a:gradFill>
                <a:effectLst>
                  <a:reflection blurRad="6350" stA="52000" endA="300" endPos="35000" dir="5400000" sy="-100000" algn="bl" rotWithShape="0"/>
                </a:effectLst>
              </a:tblPr>
              <a:tblGrid>
                <a:gridCol w="2000264"/>
                <a:gridCol w="3321866"/>
                <a:gridCol w="3321866"/>
              </a:tblGrid>
              <a:tr h="714380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2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幼圆" pitchFamily="49" charset="-122"/>
                          <a:ea typeface="幼圆" pitchFamily="49" charset="-122"/>
                        </a:rPr>
                        <a:t>两 棵 树</a:t>
                      </a:r>
                      <a:endParaRPr lang="zh-CN" altLang="en-US" sz="2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2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幼圆" pitchFamily="49" charset="-122"/>
                          <a:ea typeface="幼圆" pitchFamily="49" charset="-122"/>
                        </a:rPr>
                        <a:t>生命树</a:t>
                      </a:r>
                      <a:endParaRPr lang="zh-CN" altLang="en-US" sz="2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2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幼圆" pitchFamily="49" charset="-122"/>
                          <a:ea typeface="幼圆" pitchFamily="49" charset="-122"/>
                        </a:rPr>
                        <a:t>分别善恶树</a:t>
                      </a:r>
                      <a:endParaRPr lang="zh-CN" altLang="en-US" sz="2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复件 9139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3" descr="创世纪3章_0.t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16711" cy="6858000"/>
          </a:xfrm>
          <a:prstGeom prst="rect">
            <a:avLst/>
          </a:prstGeom>
        </p:spPr>
      </p:pic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428596" y="4214817"/>
            <a:ext cx="2147897" cy="357191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428596" y="6000768"/>
            <a:ext cx="2357454" cy="857232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aphicFrame>
        <p:nvGraphicFramePr>
          <p:cNvPr id="18" name="表格 17"/>
          <p:cNvGraphicFramePr>
            <a:graphicFrameLocks noGrp="1"/>
          </p:cNvGraphicFramePr>
          <p:nvPr/>
        </p:nvGraphicFramePr>
        <p:xfrm>
          <a:off x="285720" y="500042"/>
          <a:ext cx="8643996" cy="714380"/>
        </p:xfrm>
        <a:graphic>
          <a:graphicData uri="http://schemas.openxmlformats.org/drawingml/2006/table">
            <a:tbl>
              <a:tblPr firstRow="1" bandRow="1">
                <a:gradFill rotWithShape="1">
                  <a:gsLst>
                    <a:gs pos="0">
                      <a:srgbClr val="BBE0E3">
                        <a:shade val="63000"/>
                        <a:satMod val="165000"/>
                      </a:srgbClr>
                    </a:gs>
                    <a:gs pos="30000">
                      <a:srgbClr val="BBE0E3">
                        <a:shade val="58000"/>
                        <a:satMod val="165000"/>
                      </a:srgbClr>
                    </a:gs>
                    <a:gs pos="75000">
                      <a:srgbClr val="BBE0E3">
                        <a:shade val="30000"/>
                        <a:satMod val="175000"/>
                      </a:srgbClr>
                    </a:gs>
                    <a:gs pos="100000">
                      <a:srgbClr val="BBE0E3">
                        <a:shade val="15000"/>
                        <a:satMod val="175000"/>
                      </a:srgbClr>
                    </a:gs>
                  </a:gsLst>
                  <a:path path="circle">
                    <a:fillToRect l="5000" t="100000" r="120000" b="10000"/>
                  </a:path>
                </a:gradFill>
                <a:effectLst>
                  <a:reflection blurRad="6350" stA="52000" endA="300" endPos="35000" dir="5400000" sy="-100000" algn="bl" rotWithShape="0"/>
                </a:effectLst>
              </a:tblPr>
              <a:tblGrid>
                <a:gridCol w="2000264"/>
                <a:gridCol w="3321866"/>
                <a:gridCol w="3321866"/>
              </a:tblGrid>
              <a:tr h="714380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2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幼圆" pitchFamily="49" charset="-122"/>
                          <a:ea typeface="幼圆" pitchFamily="49" charset="-122"/>
                        </a:rPr>
                        <a:t>两 棵 树</a:t>
                      </a:r>
                      <a:endParaRPr lang="zh-CN" altLang="en-US" sz="2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2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幼圆" pitchFamily="49" charset="-122"/>
                          <a:ea typeface="幼圆" pitchFamily="49" charset="-122"/>
                        </a:rPr>
                        <a:t>生命树</a:t>
                      </a:r>
                      <a:endParaRPr lang="zh-CN" altLang="en-US" sz="2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2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幼圆" pitchFamily="49" charset="-122"/>
                          <a:ea typeface="幼圆" pitchFamily="49" charset="-122"/>
                        </a:rPr>
                        <a:t>分别善恶树</a:t>
                      </a:r>
                      <a:endParaRPr lang="zh-CN" altLang="en-US" sz="2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" name="AutoShape 5"/>
          <p:cNvSpPr>
            <a:spLocks noChangeArrowheads="1"/>
          </p:cNvSpPr>
          <p:nvPr/>
        </p:nvSpPr>
        <p:spPr bwMode="auto">
          <a:xfrm>
            <a:off x="-428660" y="1643050"/>
            <a:ext cx="5673739" cy="1214447"/>
          </a:xfrm>
          <a:prstGeom prst="cloudCallout">
            <a:avLst>
              <a:gd name="adj1" fmla="val 12158"/>
              <a:gd name="adj2" fmla="val -8823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 tIns="144000"/>
          <a:lstStyle/>
          <a:p>
            <a:pPr algn="ctr"/>
            <a:r>
              <a:rPr lang="en-US" altLang="zh-CN" sz="2800" b="1" dirty="0" smtClean="0">
                <a:ea typeface="幼圆" pitchFamily="49" charset="-122"/>
              </a:rPr>
              <a:t>The tree of life ……</a:t>
            </a:r>
            <a:endParaRPr lang="zh-CN" altLang="en-US" sz="2800" b="1" dirty="0">
              <a:ea typeface="幼圆" pitchFamily="49" charset="-122"/>
            </a:endParaRPr>
          </a:p>
        </p:txBody>
      </p:sp>
      <p:sp>
        <p:nvSpPr>
          <p:cNvPr id="20" name="AutoShape 5"/>
          <p:cNvSpPr>
            <a:spLocks noChangeArrowheads="1"/>
          </p:cNvSpPr>
          <p:nvPr/>
        </p:nvSpPr>
        <p:spPr bwMode="auto">
          <a:xfrm>
            <a:off x="3286116" y="1857364"/>
            <a:ext cx="6245243" cy="1643074"/>
          </a:xfrm>
          <a:prstGeom prst="cloudCallout">
            <a:avLst>
              <a:gd name="adj1" fmla="val 7122"/>
              <a:gd name="adj2" fmla="val -99905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 tIns="144000"/>
          <a:lstStyle/>
          <a:p>
            <a:pPr algn="ctr"/>
            <a:r>
              <a:rPr lang="en-US" altLang="zh-CN" sz="2800" b="1" dirty="0" smtClean="0">
                <a:ea typeface="幼圆" pitchFamily="49" charset="-122"/>
              </a:rPr>
              <a:t>The tree of knowledge of good and evil   ……</a:t>
            </a:r>
            <a:endParaRPr lang="zh-CN" altLang="en-US" sz="2800" b="1" dirty="0">
              <a:ea typeface="幼圆" pitchFamily="49" charset="-122"/>
            </a:endParaRPr>
          </a:p>
        </p:txBody>
      </p:sp>
      <p:sp>
        <p:nvSpPr>
          <p:cNvPr id="21" name="AutoShape 5"/>
          <p:cNvSpPr>
            <a:spLocks noChangeArrowheads="1"/>
          </p:cNvSpPr>
          <p:nvPr/>
        </p:nvSpPr>
        <p:spPr bwMode="auto">
          <a:xfrm>
            <a:off x="4000496" y="3357562"/>
            <a:ext cx="6245243" cy="1857388"/>
          </a:xfrm>
          <a:prstGeom prst="cloudCallout">
            <a:avLst>
              <a:gd name="adj1" fmla="val -1399"/>
              <a:gd name="adj2" fmla="val -54912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 tIns="144000"/>
          <a:lstStyle/>
          <a:p>
            <a:pPr algn="ctr"/>
            <a:r>
              <a:rPr lang="zh-CN" altLang="en-US" sz="2800" b="1" dirty="0" smtClean="0">
                <a:ea typeface="幼圆" pitchFamily="49" charset="-122"/>
              </a:rPr>
              <a:t>又称“善恶知识树”、“知识树”</a:t>
            </a:r>
            <a:r>
              <a:rPr lang="en-US" altLang="zh-CN" sz="2800" b="1" dirty="0" smtClean="0">
                <a:ea typeface="幼圆" pitchFamily="49" charset="-122"/>
              </a:rPr>
              <a:t> ……</a:t>
            </a:r>
            <a:endParaRPr lang="zh-CN" altLang="en-US" sz="2800" b="1" dirty="0">
              <a:ea typeface="幼圆" pitchFamily="49" charset="-122"/>
            </a:endParaRPr>
          </a:p>
        </p:txBody>
      </p:sp>
      <p:pic>
        <p:nvPicPr>
          <p:cNvPr id="22" name="Picture 10" descr="箭头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85244" y="6473848"/>
            <a:ext cx="315912" cy="241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复件 9139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3" descr="创世纪3章_0.t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16711" cy="6858000"/>
          </a:xfrm>
          <a:prstGeom prst="rect">
            <a:avLst/>
          </a:prstGeom>
        </p:spPr>
      </p:pic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428596" y="4214817"/>
            <a:ext cx="2147897" cy="357191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428596" y="6000768"/>
            <a:ext cx="2357454" cy="857232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aphicFrame>
        <p:nvGraphicFramePr>
          <p:cNvPr id="18" name="表格 17"/>
          <p:cNvGraphicFramePr>
            <a:graphicFrameLocks noGrp="1"/>
          </p:cNvGraphicFramePr>
          <p:nvPr/>
        </p:nvGraphicFramePr>
        <p:xfrm>
          <a:off x="285720" y="500042"/>
          <a:ext cx="8643996" cy="1537340"/>
        </p:xfrm>
        <a:graphic>
          <a:graphicData uri="http://schemas.openxmlformats.org/drawingml/2006/table">
            <a:tbl>
              <a:tblPr firstRow="1" bandRow="1">
                <a:gradFill rotWithShape="1">
                  <a:gsLst>
                    <a:gs pos="0">
                      <a:srgbClr val="BBE0E3">
                        <a:shade val="63000"/>
                        <a:satMod val="165000"/>
                      </a:srgbClr>
                    </a:gs>
                    <a:gs pos="30000">
                      <a:srgbClr val="BBE0E3">
                        <a:shade val="58000"/>
                        <a:satMod val="165000"/>
                      </a:srgbClr>
                    </a:gs>
                    <a:gs pos="75000">
                      <a:srgbClr val="BBE0E3">
                        <a:shade val="30000"/>
                        <a:satMod val="175000"/>
                      </a:srgbClr>
                    </a:gs>
                    <a:gs pos="100000">
                      <a:srgbClr val="BBE0E3">
                        <a:shade val="15000"/>
                        <a:satMod val="175000"/>
                      </a:srgbClr>
                    </a:gs>
                  </a:gsLst>
                  <a:path path="circle">
                    <a:fillToRect l="5000" t="100000" r="120000" b="10000"/>
                  </a:path>
                </a:gradFill>
                <a:effectLst>
                  <a:reflection blurRad="6350" stA="52000" endA="300" endPos="35000" dir="5400000" sy="-100000" algn="bl" rotWithShape="0"/>
                </a:effectLst>
              </a:tblPr>
              <a:tblGrid>
                <a:gridCol w="2000264"/>
                <a:gridCol w="3321866"/>
                <a:gridCol w="3321866"/>
              </a:tblGrid>
              <a:tr h="714380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2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幼圆" pitchFamily="49" charset="-122"/>
                          <a:ea typeface="幼圆" pitchFamily="49" charset="-122"/>
                        </a:rPr>
                        <a:t>两 棵 树</a:t>
                      </a:r>
                      <a:endParaRPr lang="zh-CN" altLang="en-US" sz="2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2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幼圆" pitchFamily="49" charset="-122"/>
                          <a:ea typeface="幼圆" pitchFamily="49" charset="-122"/>
                        </a:rPr>
                        <a:t>生命树</a:t>
                      </a:r>
                      <a:endParaRPr lang="zh-CN" altLang="en-US" sz="2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2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幼圆" pitchFamily="49" charset="-122"/>
                          <a:ea typeface="幼圆" pitchFamily="49" charset="-122"/>
                        </a:rPr>
                        <a:t>分别善恶树</a:t>
                      </a:r>
                      <a:endParaRPr lang="zh-CN" altLang="en-US" sz="2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571504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2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幼圆" pitchFamily="49" charset="-122"/>
                          <a:ea typeface="幼圆" pitchFamily="49" charset="-122"/>
                        </a:rPr>
                        <a:t>表 征</a:t>
                      </a:r>
                      <a:endParaRPr lang="en-US" altLang="zh-CN" sz="240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2400" b="1" dirty="0" smtClean="0">
                          <a:solidFill>
                            <a:schemeClr val="bg1"/>
                          </a:solidFill>
                          <a:latin typeface="幼圆" pitchFamily="49" charset="-122"/>
                          <a:ea typeface="幼圆" pitchFamily="49" charset="-122"/>
                        </a:rPr>
                        <a:t>神的生命</a:t>
                      </a:r>
                      <a:endParaRPr lang="en-US" altLang="zh-CN" sz="2400" b="1" dirty="0" smtClean="0">
                        <a:solidFill>
                          <a:schemeClr val="bg1"/>
                        </a:solidFill>
                        <a:latin typeface="幼圆" pitchFamily="49" charset="-122"/>
                        <a:ea typeface="幼圆" pitchFamily="49" charset="-122"/>
                      </a:endParaRPr>
                    </a:p>
                    <a:p>
                      <a:pPr algn="ctr"/>
                      <a:r>
                        <a:rPr lang="zh-CN" altLang="en-US" sz="1800" b="1" dirty="0" smtClean="0">
                          <a:solidFill>
                            <a:schemeClr val="bg1"/>
                          </a:solidFill>
                          <a:latin typeface="幼圆" pitchFamily="49" charset="-122"/>
                          <a:ea typeface="幼圆" pitchFamily="49" charset="-122"/>
                        </a:rPr>
                        <a:t>（表征在基督里神的丰富）</a:t>
                      </a:r>
                      <a:endParaRPr lang="en-US" altLang="zh-CN" sz="1800" b="1" dirty="0" smtClean="0">
                        <a:solidFill>
                          <a:schemeClr val="bg1"/>
                        </a:solidFill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1" dirty="0" smtClean="0">
                          <a:solidFill>
                            <a:schemeClr val="bg1"/>
                          </a:solidFill>
                          <a:latin typeface="幼圆" pitchFamily="49" charset="-122"/>
                          <a:ea typeface="幼圆" pitchFamily="49" charset="-122"/>
                        </a:rPr>
                        <a:t>撒但的生命</a:t>
                      </a:r>
                      <a:endParaRPr lang="en-US" altLang="zh-CN" sz="2400" b="1" dirty="0" smtClean="0">
                        <a:solidFill>
                          <a:schemeClr val="bg1"/>
                        </a:solidFill>
                        <a:latin typeface="幼圆" pitchFamily="49" charset="-122"/>
                        <a:ea typeface="幼圆" pitchFamily="49" charset="-122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b="1" dirty="0" smtClean="0">
                          <a:solidFill>
                            <a:schemeClr val="bg1"/>
                          </a:solidFill>
                          <a:latin typeface="幼圆" pitchFamily="49" charset="-122"/>
                          <a:ea typeface="幼圆" pitchFamily="49" charset="-122"/>
                        </a:rPr>
                        <a:t>（表征神以外的事物</a:t>
                      </a:r>
                      <a:r>
                        <a:rPr lang="zh-CN" altLang="en-US" sz="2400" b="1" dirty="0" smtClean="0">
                          <a:solidFill>
                            <a:schemeClr val="bg1"/>
                          </a:solidFill>
                          <a:latin typeface="幼圆" pitchFamily="49" charset="-122"/>
                          <a:ea typeface="幼圆" pitchFamily="49" charset="-122"/>
                        </a:rPr>
                        <a:t>）</a:t>
                      </a:r>
                      <a:endParaRPr lang="zh-CN" altLang="en-US" sz="2400" b="1" dirty="0">
                        <a:solidFill>
                          <a:schemeClr val="bg1"/>
                        </a:solidFill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468313" y="2276475"/>
            <a:ext cx="8208962" cy="4438673"/>
          </a:xfrm>
          <a:prstGeom prst="rect">
            <a:avLst/>
          </a:prstGeom>
          <a:gradFill rotWithShape="0">
            <a:gsLst>
              <a:gs pos="0">
                <a:srgbClr val="FFEBFA">
                  <a:alpha val="81000"/>
                </a:srgbClr>
              </a:gs>
              <a:gs pos="30000">
                <a:srgbClr val="C4D6EB">
                  <a:alpha val="86700"/>
                </a:srgbClr>
              </a:gs>
              <a:gs pos="60001">
                <a:srgbClr val="85C2FF">
                  <a:alpha val="92400"/>
                </a:srgbClr>
              </a:gs>
              <a:gs pos="100000">
                <a:srgbClr val="5E9E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" name="標題 1"/>
          <p:cNvSpPr txBox="1"/>
          <p:nvPr/>
        </p:nvSpPr>
        <p:spPr bwMode="auto">
          <a:xfrm>
            <a:off x="814391" y="2214554"/>
            <a:ext cx="1971659" cy="450059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eaVert" wrap="square" lIns="91430" tIns="45715" rIns="91430" bIns="45715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TW" alt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隶书" pitchFamily="49" charset="-122"/>
                <a:ea typeface="隶书" pitchFamily="49" charset="-122"/>
                <a:cs typeface="+mj-cs"/>
              </a:rPr>
              <a:t>宇宙中的三</a:t>
            </a:r>
            <a:r>
              <a:rPr kumimoji="0" lang="zh-CN" alt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隶书" pitchFamily="49" charset="-122"/>
                <a:ea typeface="隶书" pitchFamily="49" charset="-122"/>
                <a:cs typeface="+mj-cs"/>
              </a:rPr>
              <a:t>个主角</a:t>
            </a:r>
            <a:endParaRPr kumimoji="0" lang="zh-TW" altLang="en-US" sz="40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隶书" pitchFamily="49" charset="-122"/>
              <a:ea typeface="隶书" pitchFamily="49" charset="-122"/>
              <a:cs typeface="+mj-cs"/>
            </a:endParaRPr>
          </a:p>
        </p:txBody>
      </p:sp>
      <p:sp>
        <p:nvSpPr>
          <p:cNvPr id="12" name="太陽 3"/>
          <p:cNvSpPr/>
          <p:nvPr/>
        </p:nvSpPr>
        <p:spPr>
          <a:xfrm>
            <a:off x="3332443" y="2812859"/>
            <a:ext cx="1668179" cy="1473397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r>
              <a:rPr kumimoji="1" lang="zh-CN" altLang="en-US" sz="5400" dirty="0">
                <a:solidFill>
                  <a:srgbClr val="FFFFFF"/>
                </a:solidFill>
                <a:latin typeface="隶书" pitchFamily="49" charset="-122"/>
                <a:ea typeface="隶书" pitchFamily="49" charset="-122"/>
              </a:rPr>
              <a:t>神</a:t>
            </a:r>
            <a:endParaRPr kumimoji="1" lang="zh-CN" altLang="en-US" sz="5400" dirty="0">
              <a:solidFill>
                <a:srgbClr val="FFFFFF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3" name="爆炸 1 4"/>
          <p:cNvSpPr/>
          <p:nvPr/>
        </p:nvSpPr>
        <p:spPr>
          <a:xfrm>
            <a:off x="6000754" y="2857509"/>
            <a:ext cx="1928832" cy="1571623"/>
          </a:xfrm>
          <a:prstGeom prst="irregularSeal1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r>
              <a:rPr kumimoji="1" lang="zh-CN" altLang="en-US" sz="3200" b="1" dirty="0">
                <a:solidFill>
                  <a:schemeClr val="accent4">
                    <a:lumMod val="10000"/>
                  </a:schemeClr>
                </a:solidFill>
                <a:latin typeface="隶书" pitchFamily="49" charset="-122"/>
                <a:ea typeface="隶书" pitchFamily="49" charset="-122"/>
              </a:rPr>
              <a:t>撒但</a:t>
            </a:r>
            <a:endParaRPr kumimoji="1" lang="zh-CN" altLang="en-US" sz="3200" b="1" dirty="0">
              <a:solidFill>
                <a:schemeClr val="accent4">
                  <a:lumMod val="10000"/>
                </a:schemeClr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4" name="橢圓 5"/>
          <p:cNvSpPr/>
          <p:nvPr/>
        </p:nvSpPr>
        <p:spPr>
          <a:xfrm>
            <a:off x="5286374" y="4777395"/>
            <a:ext cx="260653" cy="2946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endParaRPr kumimoji="1" lang="zh-TW" altLang="en-US">
              <a:solidFill>
                <a:srgbClr val="FFFFFF"/>
              </a:solidFill>
              <a:latin typeface="Calibri" panose="020F0502020204030204" pitchFamily="34" charset="0"/>
              <a:ea typeface="PMingLiU" pitchFamily="18" charset="-120"/>
            </a:endParaRPr>
          </a:p>
        </p:txBody>
      </p:sp>
      <p:sp>
        <p:nvSpPr>
          <p:cNvPr id="15" name="六邊形 6"/>
          <p:cNvSpPr/>
          <p:nvPr/>
        </p:nvSpPr>
        <p:spPr>
          <a:xfrm>
            <a:off x="5072060" y="5143512"/>
            <a:ext cx="677698" cy="73669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r>
              <a:rPr kumimoji="1" lang="zh-CN" altLang="en-US" sz="4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隶书" pitchFamily="49" charset="-122"/>
                <a:ea typeface="隶书" pitchFamily="49" charset="-122"/>
              </a:rPr>
              <a:t>人</a:t>
            </a:r>
            <a:endParaRPr kumimoji="1" lang="zh-CN" altLang="en-US" sz="48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214936" y="5884687"/>
            <a:ext cx="156392" cy="6875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endParaRPr kumimoji="1" lang="zh-TW" altLang="en-US">
              <a:solidFill>
                <a:srgbClr val="FFFFFF"/>
              </a:solidFill>
              <a:latin typeface="Calibri" panose="020F0502020204030204" pitchFamily="34" charset="0"/>
              <a:ea typeface="PMingLiU" pitchFamily="18" charset="-12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429250" y="5884687"/>
            <a:ext cx="156392" cy="6875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endParaRPr kumimoji="1" lang="zh-TW" altLang="en-US">
              <a:solidFill>
                <a:srgbClr val="FFFFFF"/>
              </a:solidFill>
              <a:latin typeface="Calibri" panose="020F0502020204030204" pitchFamily="34" charset="0"/>
              <a:ea typeface="PMingLiU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复件 9139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3" descr="创世纪3章_0.t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16711" cy="6858000"/>
          </a:xfrm>
          <a:prstGeom prst="rect">
            <a:avLst/>
          </a:prstGeom>
        </p:spPr>
      </p:pic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428596" y="4214817"/>
            <a:ext cx="2147897" cy="357191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428596" y="6215082"/>
            <a:ext cx="2357454" cy="642918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aphicFrame>
        <p:nvGraphicFramePr>
          <p:cNvPr id="18" name="表格 17"/>
          <p:cNvGraphicFramePr>
            <a:graphicFrameLocks noGrp="1"/>
          </p:cNvGraphicFramePr>
          <p:nvPr/>
        </p:nvGraphicFramePr>
        <p:xfrm>
          <a:off x="285720" y="500042"/>
          <a:ext cx="8643996" cy="1537340"/>
        </p:xfrm>
        <a:graphic>
          <a:graphicData uri="http://schemas.openxmlformats.org/drawingml/2006/table">
            <a:tbl>
              <a:tblPr firstRow="1" bandRow="1">
                <a:gradFill rotWithShape="1">
                  <a:gsLst>
                    <a:gs pos="0">
                      <a:srgbClr val="BBE0E3">
                        <a:shade val="63000"/>
                        <a:satMod val="165000"/>
                      </a:srgbClr>
                    </a:gs>
                    <a:gs pos="30000">
                      <a:srgbClr val="BBE0E3">
                        <a:shade val="58000"/>
                        <a:satMod val="165000"/>
                      </a:srgbClr>
                    </a:gs>
                    <a:gs pos="75000">
                      <a:srgbClr val="BBE0E3">
                        <a:shade val="30000"/>
                        <a:satMod val="175000"/>
                      </a:srgbClr>
                    </a:gs>
                    <a:gs pos="100000">
                      <a:srgbClr val="BBE0E3">
                        <a:shade val="15000"/>
                        <a:satMod val="175000"/>
                      </a:srgbClr>
                    </a:gs>
                  </a:gsLst>
                  <a:path path="circle">
                    <a:fillToRect l="5000" t="100000" r="120000" b="10000"/>
                  </a:path>
                </a:gradFill>
                <a:effectLst>
                  <a:reflection blurRad="6350" stA="52000" endA="300" endPos="35000" dir="5400000" sy="-100000" algn="bl" rotWithShape="0"/>
                </a:effectLst>
              </a:tblPr>
              <a:tblGrid>
                <a:gridCol w="2000264"/>
                <a:gridCol w="3321866"/>
                <a:gridCol w="3321866"/>
              </a:tblGrid>
              <a:tr h="714380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2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幼圆" pitchFamily="49" charset="-122"/>
                          <a:ea typeface="幼圆" pitchFamily="49" charset="-122"/>
                        </a:rPr>
                        <a:t>两 棵 树</a:t>
                      </a:r>
                      <a:endParaRPr lang="zh-CN" altLang="en-US" sz="2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2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幼圆" pitchFamily="49" charset="-122"/>
                          <a:ea typeface="幼圆" pitchFamily="49" charset="-122"/>
                        </a:rPr>
                        <a:t>生命树</a:t>
                      </a:r>
                      <a:endParaRPr lang="zh-CN" altLang="en-US" sz="2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2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幼圆" pitchFamily="49" charset="-122"/>
                          <a:ea typeface="幼圆" pitchFamily="49" charset="-122"/>
                        </a:rPr>
                        <a:t>分别善恶树</a:t>
                      </a:r>
                      <a:endParaRPr lang="zh-CN" altLang="en-US" sz="2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571504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2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幼圆" pitchFamily="49" charset="-122"/>
                          <a:ea typeface="幼圆" pitchFamily="49" charset="-122"/>
                        </a:rPr>
                        <a:t>表 征</a:t>
                      </a:r>
                      <a:endParaRPr lang="en-US" altLang="zh-CN" sz="240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2400" b="1" dirty="0" smtClean="0">
                          <a:solidFill>
                            <a:schemeClr val="bg1"/>
                          </a:solidFill>
                          <a:latin typeface="幼圆" pitchFamily="49" charset="-122"/>
                          <a:ea typeface="幼圆" pitchFamily="49" charset="-122"/>
                        </a:rPr>
                        <a:t>神的生命</a:t>
                      </a:r>
                      <a:endParaRPr lang="en-US" altLang="zh-CN" sz="2400" b="1" dirty="0" smtClean="0">
                        <a:solidFill>
                          <a:schemeClr val="bg1"/>
                        </a:solidFill>
                        <a:latin typeface="幼圆" pitchFamily="49" charset="-122"/>
                        <a:ea typeface="幼圆" pitchFamily="49" charset="-122"/>
                      </a:endParaRPr>
                    </a:p>
                    <a:p>
                      <a:pPr algn="ctr"/>
                      <a:r>
                        <a:rPr lang="zh-CN" altLang="en-US" sz="1800" b="1" dirty="0" smtClean="0">
                          <a:solidFill>
                            <a:schemeClr val="bg1"/>
                          </a:solidFill>
                          <a:latin typeface="幼圆" pitchFamily="49" charset="-122"/>
                          <a:ea typeface="幼圆" pitchFamily="49" charset="-122"/>
                        </a:rPr>
                        <a:t>（表征在基督里神的丰富）</a:t>
                      </a:r>
                      <a:endParaRPr lang="en-US" altLang="zh-CN" sz="1800" b="1" dirty="0" smtClean="0">
                        <a:solidFill>
                          <a:schemeClr val="bg1"/>
                        </a:solidFill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1" dirty="0" smtClean="0">
                          <a:solidFill>
                            <a:schemeClr val="bg1"/>
                          </a:solidFill>
                          <a:latin typeface="幼圆" pitchFamily="49" charset="-122"/>
                          <a:ea typeface="幼圆" pitchFamily="49" charset="-122"/>
                        </a:rPr>
                        <a:t>撒但的生命</a:t>
                      </a:r>
                      <a:endParaRPr lang="en-US" altLang="zh-CN" sz="2400" b="1" dirty="0" smtClean="0">
                        <a:solidFill>
                          <a:schemeClr val="bg1"/>
                        </a:solidFill>
                        <a:latin typeface="幼圆" pitchFamily="49" charset="-122"/>
                        <a:ea typeface="幼圆" pitchFamily="49" charset="-122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b="1" dirty="0" smtClean="0">
                          <a:solidFill>
                            <a:schemeClr val="bg1"/>
                          </a:solidFill>
                          <a:latin typeface="幼圆" pitchFamily="49" charset="-122"/>
                          <a:ea typeface="幼圆" pitchFamily="49" charset="-122"/>
                        </a:rPr>
                        <a:t>（表征神以外的事物</a:t>
                      </a:r>
                      <a:r>
                        <a:rPr lang="zh-CN" altLang="en-US" sz="2400" b="1" dirty="0" smtClean="0">
                          <a:solidFill>
                            <a:schemeClr val="bg1"/>
                          </a:solidFill>
                          <a:latin typeface="幼圆" pitchFamily="49" charset="-122"/>
                          <a:ea typeface="幼圆" pitchFamily="49" charset="-122"/>
                        </a:rPr>
                        <a:t>）</a:t>
                      </a:r>
                      <a:endParaRPr lang="zh-CN" altLang="en-US" sz="2400" b="1" dirty="0">
                        <a:solidFill>
                          <a:schemeClr val="bg1"/>
                        </a:solidFill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12" name="太陽 3"/>
          <p:cNvSpPr/>
          <p:nvPr/>
        </p:nvSpPr>
        <p:spPr>
          <a:xfrm>
            <a:off x="3332443" y="1357298"/>
            <a:ext cx="1668179" cy="1473397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r>
              <a:rPr kumimoji="1" lang="zh-CN" altLang="en-US" sz="5400" dirty="0">
                <a:solidFill>
                  <a:srgbClr val="FFFFFF"/>
                </a:solidFill>
                <a:latin typeface="隶书" pitchFamily="49" charset="-122"/>
                <a:ea typeface="隶书" pitchFamily="49" charset="-122"/>
              </a:rPr>
              <a:t>神</a:t>
            </a:r>
            <a:endParaRPr kumimoji="1" lang="zh-CN" altLang="en-US" sz="5400" dirty="0">
              <a:solidFill>
                <a:srgbClr val="FFFFFF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3" name="爆炸 1 4"/>
          <p:cNvSpPr/>
          <p:nvPr/>
        </p:nvSpPr>
        <p:spPr>
          <a:xfrm>
            <a:off x="6215068" y="1285860"/>
            <a:ext cx="1928832" cy="1571623"/>
          </a:xfrm>
          <a:prstGeom prst="irregularSeal1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r>
              <a:rPr kumimoji="1" lang="zh-CN" altLang="en-US" sz="3200" b="1" dirty="0">
                <a:solidFill>
                  <a:schemeClr val="accent4">
                    <a:lumMod val="10000"/>
                  </a:schemeClr>
                </a:solidFill>
                <a:latin typeface="隶书" pitchFamily="49" charset="-122"/>
                <a:ea typeface="隶书" pitchFamily="49" charset="-122"/>
              </a:rPr>
              <a:t>撒但</a:t>
            </a:r>
            <a:endParaRPr kumimoji="1" lang="zh-CN" altLang="en-US" sz="3200" b="1" dirty="0">
              <a:solidFill>
                <a:schemeClr val="accent4">
                  <a:lumMod val="10000"/>
                </a:schemeClr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4" name="橢圓 5"/>
          <p:cNvSpPr/>
          <p:nvPr/>
        </p:nvSpPr>
        <p:spPr>
          <a:xfrm>
            <a:off x="5286374" y="4777395"/>
            <a:ext cx="260653" cy="2946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endParaRPr kumimoji="1" lang="zh-TW" altLang="en-US">
              <a:solidFill>
                <a:srgbClr val="FFFFFF"/>
              </a:solidFill>
              <a:latin typeface="Calibri" panose="020F0502020204030204" pitchFamily="34" charset="0"/>
              <a:ea typeface="PMingLiU" pitchFamily="18" charset="-120"/>
            </a:endParaRPr>
          </a:p>
        </p:txBody>
      </p:sp>
      <p:sp>
        <p:nvSpPr>
          <p:cNvPr id="15" name="六邊形 6"/>
          <p:cNvSpPr/>
          <p:nvPr/>
        </p:nvSpPr>
        <p:spPr>
          <a:xfrm>
            <a:off x="5072060" y="5143512"/>
            <a:ext cx="677698" cy="73669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r>
              <a:rPr kumimoji="1" lang="zh-CN" altLang="en-US" sz="4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隶书" pitchFamily="49" charset="-122"/>
                <a:ea typeface="隶书" pitchFamily="49" charset="-122"/>
              </a:rPr>
              <a:t>人</a:t>
            </a:r>
            <a:endParaRPr kumimoji="1" lang="zh-CN" altLang="en-US" sz="48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214936" y="5884687"/>
            <a:ext cx="156392" cy="6875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endParaRPr kumimoji="1" lang="zh-TW" altLang="en-US">
              <a:solidFill>
                <a:srgbClr val="FFFFFF"/>
              </a:solidFill>
              <a:latin typeface="Calibri" panose="020F0502020204030204" pitchFamily="34" charset="0"/>
              <a:ea typeface="PMingLiU" pitchFamily="18" charset="-12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429250" y="5884687"/>
            <a:ext cx="156392" cy="6875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endParaRPr kumimoji="1" lang="zh-TW" altLang="en-US">
              <a:solidFill>
                <a:srgbClr val="FFFFFF"/>
              </a:solidFill>
              <a:latin typeface="Calibri" panose="020F0502020204030204" pitchFamily="34" charset="0"/>
              <a:ea typeface="PMingLiU" pitchFamily="18" charset="-120"/>
            </a:endParaRPr>
          </a:p>
        </p:txBody>
      </p:sp>
      <p:cxnSp>
        <p:nvCxnSpPr>
          <p:cNvPr id="19" name="直接箭头连接符 18"/>
          <p:cNvCxnSpPr/>
          <p:nvPr/>
        </p:nvCxnSpPr>
        <p:spPr bwMode="auto">
          <a:xfrm rot="16200000" flipV="1">
            <a:off x="4036215" y="3321843"/>
            <a:ext cx="1643074" cy="857256"/>
          </a:xfrm>
          <a:prstGeom prst="straightConnector1">
            <a:avLst/>
          </a:prstGeom>
          <a:noFill/>
          <a:ln w="793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21599983" rev="0"/>
            </a:camera>
            <a:lightRig rig="threePt" dir="t"/>
          </a:scene3d>
          <a:sp3d>
            <a:bevelT/>
          </a:sp3d>
        </p:spPr>
      </p:cxnSp>
      <p:cxnSp>
        <p:nvCxnSpPr>
          <p:cNvPr id="22" name="直接箭头连接符 21"/>
          <p:cNvCxnSpPr/>
          <p:nvPr/>
        </p:nvCxnSpPr>
        <p:spPr bwMode="auto">
          <a:xfrm rot="5400000" flipH="1" flipV="1">
            <a:off x="5322101" y="3321845"/>
            <a:ext cx="1500197" cy="1000131"/>
          </a:xfrm>
          <a:prstGeom prst="straightConnector1">
            <a:avLst/>
          </a:prstGeom>
          <a:noFill/>
          <a:ln w="793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21599983" rev="0"/>
            </a:camera>
            <a:lightRig rig="threePt" dir="t"/>
          </a:scene3d>
          <a:sp3d>
            <a:bevelT/>
          </a:sp3d>
        </p:spPr>
      </p:cxnSp>
      <p:sp>
        <p:nvSpPr>
          <p:cNvPr id="25" name="AutoShape 5"/>
          <p:cNvSpPr>
            <a:spLocks noChangeArrowheads="1"/>
          </p:cNvSpPr>
          <p:nvPr/>
        </p:nvSpPr>
        <p:spPr bwMode="auto">
          <a:xfrm>
            <a:off x="6357950" y="3214686"/>
            <a:ext cx="3214710" cy="1571636"/>
          </a:xfrm>
          <a:prstGeom prst="cloudCallout">
            <a:avLst>
              <a:gd name="adj1" fmla="val -65303"/>
              <a:gd name="adj2" fmla="val 45205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/>
            <a:r>
              <a:rPr lang="zh-CN" altLang="en-US" sz="2800" b="1" dirty="0" smtClean="0">
                <a:ea typeface="幼圆" pitchFamily="49" charset="-122"/>
              </a:rPr>
              <a:t>两棵树之间的选择</a:t>
            </a:r>
            <a:r>
              <a:rPr lang="en-US" altLang="zh-CN" sz="2800" b="1" dirty="0" smtClean="0">
                <a:ea typeface="幼圆" pitchFamily="49" charset="-122"/>
              </a:rPr>
              <a:t>……</a:t>
            </a:r>
            <a:endParaRPr lang="zh-CN" altLang="en-US" sz="2800" b="1" dirty="0">
              <a:ea typeface="幼圆" pitchFamily="49" charset="-122"/>
            </a:endParaRPr>
          </a:p>
        </p:txBody>
      </p:sp>
      <p:sp>
        <p:nvSpPr>
          <p:cNvPr id="26" name="Text Box 14"/>
          <p:cNvSpPr txBox="1">
            <a:spLocks noChangeArrowheads="1"/>
          </p:cNvSpPr>
          <p:nvPr/>
        </p:nvSpPr>
        <p:spPr bwMode="auto">
          <a:xfrm>
            <a:off x="5929354" y="5143512"/>
            <a:ext cx="3643306" cy="1397306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华康简魏碑" pitchFamily="65" charset="-122"/>
              </a:rPr>
              <a:t>    </a:t>
            </a:r>
            <a:r>
              <a:rPr lang="zh-CN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华康简魏碑" pitchFamily="65" charset="-122"/>
              </a:rPr>
              <a:t>我们天天</a:t>
            </a:r>
            <a:endParaRPr lang="en-US" altLang="zh-CN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华康简魏碑" pitchFamily="65" charset="-122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华康简魏碑" pitchFamily="65" charset="-122"/>
              </a:rPr>
              <a:t>  甚至每时每刻</a:t>
            </a:r>
            <a:endParaRPr lang="en-US" altLang="zh-CN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华康简魏碑" pitchFamily="65" charset="-122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华康简魏碑" pitchFamily="65" charset="-122"/>
              </a:rPr>
              <a:t>都</a:t>
            </a:r>
            <a:r>
              <a:rPr lang="zh-CN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华康简魏碑" pitchFamily="65" charset="-122"/>
              </a:rPr>
              <a:t>在面临这样的选择！</a:t>
            </a:r>
            <a:endParaRPr lang="zh-CN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华康简魏碑" pitchFamily="65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7" descr="gfg dgertyaiyu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108585" y="-2730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5560" y="2708910"/>
            <a:ext cx="9144000" cy="2738120"/>
          </a:xfrm>
          <a:prstGeom prst="rect">
            <a:avLst/>
          </a:prstGeom>
          <a:solidFill>
            <a:srgbClr val="669900">
              <a:alpha val="39999"/>
            </a:srgbClr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950" y="2780665"/>
            <a:ext cx="9144000" cy="2296795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新魏" pitchFamily="2" charset="-122"/>
                <a:ea typeface="华文新魏" pitchFamily="2" charset="-122"/>
                <a:sym typeface="+mn-ea"/>
              </a:rPr>
              <a:t>圣经里的两棵</a:t>
            </a:r>
            <a:r>
              <a:rPr lang="zh-CN" altLang="en-US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新魏" pitchFamily="2" charset="-122"/>
                <a:ea typeface="华文新魏" pitchFamily="2" charset="-122"/>
                <a:sym typeface="+mn-ea"/>
              </a:rPr>
              <a:t>树</a:t>
            </a:r>
            <a:endParaRPr lang="zh-CN" altLang="en-US" sz="80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华文新魏" pitchFamily="2" charset="-122"/>
              <a:ea typeface="华文新魏" pitchFamily="2" charset="-122"/>
              <a:sym typeface="+mn-ea"/>
            </a:endParaRPr>
          </a:p>
        </p:txBody>
      </p:sp>
      <p:sp>
        <p:nvSpPr>
          <p:cNvPr id="2" name="AutoShape 7"/>
          <p:cNvSpPr>
            <a:spLocks noChangeArrowheads="1"/>
          </p:cNvSpPr>
          <p:nvPr/>
        </p:nvSpPr>
        <p:spPr bwMode="auto">
          <a:xfrm>
            <a:off x="7237095" y="209868"/>
            <a:ext cx="1606550" cy="620712"/>
          </a:xfrm>
          <a:prstGeom prst="horizontalScroll">
            <a:avLst>
              <a:gd name="adj" fmla="val 2174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CN" altLang="en-US" sz="1200" b="1" dirty="0">
                <a:solidFill>
                  <a:srgbClr val="3961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讲真理</a:t>
            </a:r>
            <a:r>
              <a:rPr lang="zh-CN" altLang="en-US" sz="1200" b="1" dirty="0">
                <a:solidFill>
                  <a:srgbClr val="3961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传福音</a:t>
            </a:r>
            <a:endParaRPr lang="zh-CN" altLang="en-US" sz="1200" b="1" dirty="0">
              <a:solidFill>
                <a:srgbClr val="39611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20670" y="4429125"/>
            <a:ext cx="6323330" cy="1423035"/>
          </a:xfrm>
        </p:spPr>
        <p:txBody>
          <a:bodyPr/>
          <a:lstStyle/>
          <a:p>
            <a:pPr algn="l"/>
            <a:r>
              <a:rPr lang="en-US" altLang="zh-CN" sz="4000" b="1" dirty="0" smtClean="0">
                <a:solidFill>
                  <a:schemeClr val="bg1"/>
                </a:solidFill>
                <a:ea typeface="隶书" pitchFamily="49" charset="-122"/>
              </a:rPr>
              <a:t>——</a:t>
            </a:r>
            <a:r>
              <a:rPr lang="zh-CN" altLang="en-US" sz="4000" b="1" dirty="0" smtClean="0">
                <a:solidFill>
                  <a:schemeClr val="bg1"/>
                </a:solidFill>
                <a:ea typeface="隶书" pitchFamily="49" charset="-122"/>
              </a:rPr>
              <a:t>你时时面临的选择</a:t>
            </a:r>
            <a:endParaRPr lang="zh-CN" altLang="en-US" sz="4000" b="1" dirty="0" smtClean="0">
              <a:solidFill>
                <a:schemeClr val="bg1"/>
              </a:solidFill>
              <a:ea typeface="隶书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/>
    </p:bldLst>
  </p:timing>
</p:sld>
</file>

<file path=ppt/theme/theme1.xml><?xml version="1.0" encoding="utf-8"?>
<a:theme xmlns:a="http://schemas.openxmlformats.org/drawingml/2006/main" name="默认设计模板">
  <a:themeElements>
    <a:clrScheme name="默认设计模板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3564</Words>
  <Application>WPS 演示</Application>
  <PresentationFormat>全屏显示(4:3)</PresentationFormat>
  <Paragraphs>719</Paragraphs>
  <Slides>39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39</vt:i4>
      </vt:variant>
    </vt:vector>
  </HeadingPairs>
  <TitlesOfParts>
    <vt:vector size="64" baseType="lpstr">
      <vt:lpstr>Arial</vt:lpstr>
      <vt:lpstr>宋体</vt:lpstr>
      <vt:lpstr>Wingdings</vt:lpstr>
      <vt:lpstr>隶书</vt:lpstr>
      <vt:lpstr>微软雅黑</vt:lpstr>
      <vt:lpstr>华康简魏碑</vt:lpstr>
      <vt:lpstr>Tahoma</vt:lpstr>
      <vt:lpstr>幼圆</vt:lpstr>
      <vt:lpstr>Arial</vt:lpstr>
      <vt:lpstr>Calibri</vt:lpstr>
      <vt:lpstr>PMingLiU</vt:lpstr>
      <vt:lpstr>黑体</vt:lpstr>
      <vt:lpstr>Arial Unicode MS</vt:lpstr>
      <vt:lpstr>楷体_GB2312</vt:lpstr>
      <vt:lpstr>Wingdings 2</vt:lpstr>
      <vt:lpstr>MingLiU-ExtB</vt:lpstr>
      <vt:lpstr>新宋体</vt:lpstr>
      <vt:lpstr>汉仪雁翎体简</vt:lpstr>
      <vt:lpstr>方正魏碑_GBK</vt:lpstr>
      <vt:lpstr>汉仪超粗圆简</vt:lpstr>
      <vt:lpstr>PMingLiU-ExtB</vt:lpstr>
      <vt:lpstr>方正仿宋_GB2312</vt:lpstr>
      <vt:lpstr>华文新魏</vt:lpstr>
      <vt:lpstr>默认设计模板</vt:lpstr>
      <vt:lpstr>Modèle par défaut</vt:lpstr>
      <vt:lpstr>圣经里的两棵树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圣经里的两棵树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圣经里的两棵树</vt:lpstr>
      <vt:lpstr>操练时时选择生命树：</vt:lpstr>
      <vt:lpstr>操练时时选择生命树：</vt:lpstr>
      <vt:lpstr>操练时时选择生命树：</vt:lpstr>
      <vt:lpstr>操练时时选择生命树：</vt:lpstr>
      <vt:lpstr>操练时时选择生命树：</vt:lpstr>
      <vt:lpstr>操练时时选择生命树：</vt:lpstr>
      <vt:lpstr>操练时时选择生命树：</vt:lpstr>
      <vt:lpstr>操练时时选择生命树：</vt:lpstr>
      <vt:lpstr>操练时时选择生命树：</vt:lpstr>
      <vt:lpstr>操练时时选择生命树：</vt:lpstr>
      <vt:lpstr>操练时时选择生命树：</vt:lpstr>
      <vt:lpstr>操练时时选择生命树：</vt:lpstr>
      <vt:lpstr>圣经里的两棵树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“人啊，你在哪里？”</dc:title>
  <dc:creator>User</dc:creator>
  <cp:lastModifiedBy>杨辉弟兄</cp:lastModifiedBy>
  <cp:revision>226</cp:revision>
  <dcterms:created xsi:type="dcterms:W3CDTF">2011-01-14T04:45:00Z</dcterms:created>
  <dcterms:modified xsi:type="dcterms:W3CDTF">2025-09-01T02:40:27Z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84CF3B840DD34330A46CEABC05D8A9FD_13</vt:lpwstr>
  </property>
  <property fmtid="{D5CDD505-2E9C-101B-9397-08002B2CF9AE}" pid="3" name="KSOProductBuildVer">
    <vt:lpwstr>2052-12.1.0.22529</vt:lpwstr>
  </property>
</Properties>
</file>