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3" r:id="rId1"/>
  </p:sldMasterIdLst>
  <p:notesMasterIdLst>
    <p:notesMasterId r:id="rId12"/>
  </p:notesMasterIdLst>
  <p:handoutMasterIdLst>
    <p:handoutMasterId r:id="rId13"/>
  </p:handoutMasterIdLst>
  <p:sldIdLst>
    <p:sldId id="256" r:id="rId2"/>
    <p:sldId id="362" r:id="rId3"/>
    <p:sldId id="363" r:id="rId4"/>
    <p:sldId id="357" r:id="rId5"/>
    <p:sldId id="299" r:id="rId6"/>
    <p:sldId id="366" r:id="rId7"/>
    <p:sldId id="367" r:id="rId8"/>
    <p:sldId id="368" r:id="rId9"/>
    <p:sldId id="369" r:id="rId10"/>
    <p:sldId id="350" r:id="rId11"/>
  </p:sldIdLst>
  <p:sldSz cx="12192000" cy="6858000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190EFA"/>
    <a:srgbClr val="FFFF99"/>
    <a:srgbClr val="DFF9FD"/>
    <a:srgbClr val="0C7CD2"/>
    <a:srgbClr val="FFCCFF"/>
    <a:srgbClr val="FF99FF"/>
    <a:srgbClr val="CCFFCC"/>
    <a:srgbClr val="99FF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16A2F8-6A1A-47E5-8244-26EAD38FF758}" v="239" dt="2025-09-12T23:28:54.1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1" autoAdjust="0"/>
    <p:restoredTop sz="94973" autoAdjust="0"/>
  </p:normalViewPr>
  <p:slideViewPr>
    <p:cSldViewPr>
      <p:cViewPr varScale="1">
        <p:scale>
          <a:sx n="85" d="100"/>
          <a:sy n="85" d="100"/>
        </p:scale>
        <p:origin x="408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Chen" userId="25ec79d8-cf81-4694-b4b2-1fc8cdb2e0a0" providerId="ADAL" clId="{B0EB45F9-194B-4B3B-ABD6-4FEF516E63BF}"/>
    <pc:docChg chg="undo redo custSel addSld delSld modSld">
      <pc:chgData name="ChrisChen" userId="25ec79d8-cf81-4694-b4b2-1fc8cdb2e0a0" providerId="ADAL" clId="{B0EB45F9-194B-4B3B-ABD6-4FEF516E63BF}" dt="2025-09-12T23:28:56.585" v="547" actId="2890"/>
      <pc:docMkLst>
        <pc:docMk/>
      </pc:docMkLst>
      <pc:sldChg chg="addSp delSp modSp mod addAnim delAnim">
        <pc:chgData name="ChrisChen" userId="25ec79d8-cf81-4694-b4b2-1fc8cdb2e0a0" providerId="ADAL" clId="{B0EB45F9-194B-4B3B-ABD6-4FEF516E63BF}" dt="2025-09-12T23:28:54.433" v="546" actId="478"/>
        <pc:sldMkLst>
          <pc:docMk/>
          <pc:sldMk cId="0" sldId="256"/>
        </pc:sldMkLst>
        <pc:spChg chg="add del">
          <ac:chgData name="ChrisChen" userId="25ec79d8-cf81-4694-b4b2-1fc8cdb2e0a0" providerId="ADAL" clId="{B0EB45F9-194B-4B3B-ABD6-4FEF516E63BF}" dt="2025-09-12T23:26:29.478" v="482" actId="22"/>
          <ac:spMkLst>
            <pc:docMk/>
            <pc:sldMk cId="0" sldId="256"/>
            <ac:spMk id="3" creationId="{5623EF2F-C8DC-7338-7008-86A02D78C6B8}"/>
          </ac:spMkLst>
        </pc:spChg>
        <pc:spChg chg="mod">
          <ac:chgData name="ChrisChen" userId="25ec79d8-cf81-4694-b4b2-1fc8cdb2e0a0" providerId="ADAL" clId="{B0EB45F9-194B-4B3B-ABD6-4FEF516E63BF}" dt="2025-09-12T23:28:52.534" v="537" actId="14100"/>
          <ac:spMkLst>
            <pc:docMk/>
            <pc:sldMk cId="0" sldId="256"/>
            <ac:spMk id="4" creationId="{00000000-0000-0000-0000-000000000000}"/>
          </ac:spMkLst>
        </pc:spChg>
        <pc:spChg chg="add del">
          <ac:chgData name="ChrisChen" userId="25ec79d8-cf81-4694-b4b2-1fc8cdb2e0a0" providerId="ADAL" clId="{B0EB45F9-194B-4B3B-ABD6-4FEF516E63BF}" dt="2025-09-12T23:28:54.433" v="546" actId="478"/>
          <ac:spMkLst>
            <pc:docMk/>
            <pc:sldMk cId="0" sldId="256"/>
            <ac:spMk id="5" creationId="{00000000-0000-0000-0000-000000000000}"/>
          </ac:spMkLst>
        </pc:spChg>
        <pc:spChg chg="add del mod">
          <ac:chgData name="ChrisChen" userId="25ec79d8-cf81-4694-b4b2-1fc8cdb2e0a0" providerId="ADAL" clId="{B0EB45F9-194B-4B3B-ABD6-4FEF516E63BF}" dt="2025-09-12T23:28:54.433" v="546" actId="478"/>
          <ac:spMkLst>
            <pc:docMk/>
            <pc:sldMk cId="0" sldId="256"/>
            <ac:spMk id="8" creationId="{6AAC1569-31A5-C405-AB49-3404A36E8127}"/>
          </ac:spMkLst>
        </pc:spChg>
      </pc:sldChg>
      <pc:sldChg chg="modSp">
        <pc:chgData name="ChrisChen" userId="25ec79d8-cf81-4694-b4b2-1fc8cdb2e0a0" providerId="ADAL" clId="{B0EB45F9-194B-4B3B-ABD6-4FEF516E63BF}" dt="2025-09-12T03:18:04.625" v="471"/>
        <pc:sldMkLst>
          <pc:docMk/>
          <pc:sldMk cId="0" sldId="299"/>
        </pc:sldMkLst>
        <pc:spChg chg="mod">
          <ac:chgData name="ChrisChen" userId="25ec79d8-cf81-4694-b4b2-1fc8cdb2e0a0" providerId="ADAL" clId="{B0EB45F9-194B-4B3B-ABD6-4FEF516E63BF}" dt="2025-09-12T02:55:19.733" v="34"/>
          <ac:spMkLst>
            <pc:docMk/>
            <pc:sldMk cId="0" sldId="299"/>
            <ac:spMk id="5" creationId="{FF93D6B3-8F52-D51B-ECA7-5C4AFF9CF4D7}"/>
          </ac:spMkLst>
        </pc:spChg>
        <pc:spChg chg="mod">
          <ac:chgData name="ChrisChen" userId="25ec79d8-cf81-4694-b4b2-1fc8cdb2e0a0" providerId="ADAL" clId="{B0EB45F9-194B-4B3B-ABD6-4FEF516E63BF}" dt="2025-09-12T03:18:04.625" v="471"/>
          <ac:spMkLst>
            <pc:docMk/>
            <pc:sldMk cId="0" sldId="299"/>
            <ac:spMk id="8" creationId="{00000000-0000-0000-0000-000000000000}"/>
          </ac:spMkLst>
        </pc:spChg>
      </pc:sldChg>
      <pc:sldChg chg="del">
        <pc:chgData name="ChrisChen" userId="25ec79d8-cf81-4694-b4b2-1fc8cdb2e0a0" providerId="ADAL" clId="{B0EB45F9-194B-4B3B-ABD6-4FEF516E63BF}" dt="2025-09-12T03:09:18.201" v="417" actId="47"/>
        <pc:sldMkLst>
          <pc:docMk/>
          <pc:sldMk cId="0" sldId="322"/>
        </pc:sldMkLst>
      </pc:sldChg>
      <pc:sldChg chg="addSp delSp modSp mod addAnim delAnim modAnim">
        <pc:chgData name="ChrisChen" userId="25ec79d8-cf81-4694-b4b2-1fc8cdb2e0a0" providerId="ADAL" clId="{B0EB45F9-194B-4B3B-ABD6-4FEF516E63BF}" dt="2025-09-12T03:12:17.702" v="436"/>
        <pc:sldMkLst>
          <pc:docMk/>
          <pc:sldMk cId="3464240023" sldId="350"/>
        </pc:sldMkLst>
        <pc:spChg chg="add del mod">
          <ac:chgData name="ChrisChen" userId="25ec79d8-cf81-4694-b4b2-1fc8cdb2e0a0" providerId="ADAL" clId="{B0EB45F9-194B-4B3B-ABD6-4FEF516E63BF}" dt="2025-09-12T03:10:30.229" v="423" actId="21"/>
          <ac:spMkLst>
            <pc:docMk/>
            <pc:sldMk cId="3464240023" sldId="350"/>
            <ac:spMk id="4" creationId="{5AF7A4BE-F2BB-350E-14F3-DE52EC8D97C8}"/>
          </ac:spMkLst>
        </pc:spChg>
        <pc:spChg chg="add mod">
          <ac:chgData name="ChrisChen" userId="25ec79d8-cf81-4694-b4b2-1fc8cdb2e0a0" providerId="ADAL" clId="{B0EB45F9-194B-4B3B-ABD6-4FEF516E63BF}" dt="2025-09-12T03:12:17.702" v="436"/>
          <ac:spMkLst>
            <pc:docMk/>
            <pc:sldMk cId="3464240023" sldId="350"/>
            <ac:spMk id="5" creationId="{5AF7A4BE-F2BB-350E-14F3-DE52EC8D97C8}"/>
          </ac:spMkLst>
        </pc:spChg>
        <pc:spChg chg="del">
          <ac:chgData name="ChrisChen" userId="25ec79d8-cf81-4694-b4b2-1fc8cdb2e0a0" providerId="ADAL" clId="{B0EB45F9-194B-4B3B-ABD6-4FEF516E63BF}" dt="2025-09-12T03:09:25.536" v="418" actId="21"/>
          <ac:spMkLst>
            <pc:docMk/>
            <pc:sldMk cId="3464240023" sldId="350"/>
            <ac:spMk id="9" creationId="{5AF7A4BE-F2BB-350E-14F3-DE52EC8D97C8}"/>
          </ac:spMkLst>
        </pc:spChg>
        <pc:spChg chg="mod">
          <ac:chgData name="ChrisChen" userId="25ec79d8-cf81-4694-b4b2-1fc8cdb2e0a0" providerId="ADAL" clId="{B0EB45F9-194B-4B3B-ABD6-4FEF516E63BF}" dt="2025-09-12T03:11:08.250" v="435" actId="20577"/>
          <ac:spMkLst>
            <pc:docMk/>
            <pc:sldMk cId="3464240023" sldId="350"/>
            <ac:spMk id="11" creationId="{ABB18ABA-92B6-80B2-EDD3-9C61172A230A}"/>
          </ac:spMkLst>
        </pc:spChg>
      </pc:sldChg>
      <pc:sldChg chg="del">
        <pc:chgData name="ChrisChen" userId="25ec79d8-cf81-4694-b4b2-1fc8cdb2e0a0" providerId="ADAL" clId="{B0EB45F9-194B-4B3B-ABD6-4FEF516E63BF}" dt="2025-09-12T03:09:18.201" v="417" actId="47"/>
        <pc:sldMkLst>
          <pc:docMk/>
          <pc:sldMk cId="4179093002" sldId="358"/>
        </pc:sldMkLst>
      </pc:sldChg>
      <pc:sldChg chg="modSp del mod">
        <pc:chgData name="ChrisChen" userId="25ec79d8-cf81-4694-b4b2-1fc8cdb2e0a0" providerId="ADAL" clId="{B0EB45F9-194B-4B3B-ABD6-4FEF516E63BF}" dt="2025-09-12T03:09:18.201" v="417" actId="47"/>
        <pc:sldMkLst>
          <pc:docMk/>
          <pc:sldMk cId="625266739" sldId="359"/>
        </pc:sldMkLst>
        <pc:spChg chg="mod">
          <ac:chgData name="ChrisChen" userId="25ec79d8-cf81-4694-b4b2-1fc8cdb2e0a0" providerId="ADAL" clId="{B0EB45F9-194B-4B3B-ABD6-4FEF516E63BF}" dt="2025-09-12T03:01:13.371" v="120" actId="1076"/>
          <ac:spMkLst>
            <pc:docMk/>
            <pc:sldMk cId="625266739" sldId="359"/>
            <ac:spMk id="4" creationId="{67FFF3DE-E7E1-CD8F-3667-38A1B6AFD8F3}"/>
          </ac:spMkLst>
        </pc:spChg>
      </pc:sldChg>
      <pc:sldChg chg="del">
        <pc:chgData name="ChrisChen" userId="25ec79d8-cf81-4694-b4b2-1fc8cdb2e0a0" providerId="ADAL" clId="{B0EB45F9-194B-4B3B-ABD6-4FEF516E63BF}" dt="2025-09-12T03:09:18.201" v="417" actId="47"/>
        <pc:sldMkLst>
          <pc:docMk/>
          <pc:sldMk cId="1907219910" sldId="360"/>
        </pc:sldMkLst>
      </pc:sldChg>
      <pc:sldChg chg="modSp del mod">
        <pc:chgData name="ChrisChen" userId="25ec79d8-cf81-4694-b4b2-1fc8cdb2e0a0" providerId="ADAL" clId="{B0EB45F9-194B-4B3B-ABD6-4FEF516E63BF}" dt="2025-09-12T21:31:37.665" v="472" actId="47"/>
        <pc:sldMkLst>
          <pc:docMk/>
          <pc:sldMk cId="1224224137" sldId="361"/>
        </pc:sldMkLst>
        <pc:graphicFrameChg chg="mod modGraphic">
          <ac:chgData name="ChrisChen" userId="25ec79d8-cf81-4694-b4b2-1fc8cdb2e0a0" providerId="ADAL" clId="{B0EB45F9-194B-4B3B-ABD6-4FEF516E63BF}" dt="2025-09-12T03:08:12.719" v="416"/>
          <ac:graphicFrameMkLst>
            <pc:docMk/>
            <pc:sldMk cId="1224224137" sldId="361"/>
            <ac:graphicFrameMk id="2" creationId="{A3073D75-1736-8660-B2E9-305C06BEE758}"/>
          </ac:graphicFrameMkLst>
        </pc:graphicFrameChg>
      </pc:sldChg>
      <pc:sldChg chg="addSp delSp modSp mod delAnim modAnim">
        <pc:chgData name="ChrisChen" userId="25ec79d8-cf81-4694-b4b2-1fc8cdb2e0a0" providerId="ADAL" clId="{B0EB45F9-194B-4B3B-ABD6-4FEF516E63BF}" dt="2025-09-12T23:26:32.288" v="484"/>
        <pc:sldMkLst>
          <pc:docMk/>
          <pc:sldMk cId="2831969660" sldId="362"/>
        </pc:sldMkLst>
        <pc:spChg chg="mod">
          <ac:chgData name="ChrisChen" userId="25ec79d8-cf81-4694-b4b2-1fc8cdb2e0a0" providerId="ADAL" clId="{B0EB45F9-194B-4B3B-ABD6-4FEF516E63BF}" dt="2025-09-12T21:38:21.993" v="479" actId="403"/>
          <ac:spMkLst>
            <pc:docMk/>
            <pc:sldMk cId="2831969660" sldId="362"/>
            <ac:spMk id="3" creationId="{EA98EE89-755C-D7E8-03B5-0E7DD7C28318}"/>
          </ac:spMkLst>
        </pc:spChg>
        <pc:spChg chg="mod">
          <ac:chgData name="ChrisChen" userId="25ec79d8-cf81-4694-b4b2-1fc8cdb2e0a0" providerId="ADAL" clId="{B0EB45F9-194B-4B3B-ABD6-4FEF516E63BF}" dt="2025-09-12T21:38:11.556" v="477" actId="20577"/>
          <ac:spMkLst>
            <pc:docMk/>
            <pc:sldMk cId="2831969660" sldId="362"/>
            <ac:spMk id="4" creationId="{90018635-7CB1-6239-54AC-2ACD5698BBA1}"/>
          </ac:spMkLst>
        </pc:spChg>
        <pc:spChg chg="add mod">
          <ac:chgData name="ChrisChen" userId="25ec79d8-cf81-4694-b4b2-1fc8cdb2e0a0" providerId="ADAL" clId="{B0EB45F9-194B-4B3B-ABD6-4FEF516E63BF}" dt="2025-09-12T21:38:25.812" v="480"/>
          <ac:spMkLst>
            <pc:docMk/>
            <pc:sldMk cId="2831969660" sldId="362"/>
            <ac:spMk id="5" creationId="{1FB3821A-535D-63A5-57D2-F6D79BAD7E48}"/>
          </ac:spMkLst>
        </pc:spChg>
        <pc:spChg chg="del mod">
          <ac:chgData name="ChrisChen" userId="25ec79d8-cf81-4694-b4b2-1fc8cdb2e0a0" providerId="ADAL" clId="{B0EB45F9-194B-4B3B-ABD6-4FEF516E63BF}" dt="2025-09-12T21:38:18.156" v="478" actId="21"/>
          <ac:spMkLst>
            <pc:docMk/>
            <pc:sldMk cId="2831969660" sldId="362"/>
            <ac:spMk id="6" creationId="{1FB3821A-535D-63A5-57D2-F6D79BAD7E48}"/>
          </ac:spMkLst>
        </pc:spChg>
      </pc:sldChg>
      <pc:sldChg chg="modSp mod">
        <pc:chgData name="ChrisChen" userId="25ec79d8-cf81-4694-b4b2-1fc8cdb2e0a0" providerId="ADAL" clId="{B0EB45F9-194B-4B3B-ABD6-4FEF516E63BF}" dt="2025-09-12T01:56:03.693" v="0" actId="14100"/>
        <pc:sldMkLst>
          <pc:docMk/>
          <pc:sldMk cId="1956090567" sldId="363"/>
        </pc:sldMkLst>
        <pc:spChg chg="mod">
          <ac:chgData name="ChrisChen" userId="25ec79d8-cf81-4694-b4b2-1fc8cdb2e0a0" providerId="ADAL" clId="{B0EB45F9-194B-4B3B-ABD6-4FEF516E63BF}" dt="2025-09-12T01:56:03.693" v="0" actId="14100"/>
          <ac:spMkLst>
            <pc:docMk/>
            <pc:sldMk cId="1956090567" sldId="363"/>
            <ac:spMk id="21" creationId="{F617E5D2-17AD-A47A-3CC7-31EF7759114E}"/>
          </ac:spMkLst>
        </pc:spChg>
      </pc:sldChg>
      <pc:sldChg chg="del">
        <pc:chgData name="ChrisChen" userId="25ec79d8-cf81-4694-b4b2-1fc8cdb2e0a0" providerId="ADAL" clId="{B0EB45F9-194B-4B3B-ABD6-4FEF516E63BF}" dt="2025-09-12T03:09:18.201" v="417" actId="47"/>
        <pc:sldMkLst>
          <pc:docMk/>
          <pc:sldMk cId="3231728547" sldId="365"/>
        </pc:sldMkLst>
      </pc:sldChg>
      <pc:sldChg chg="modSp">
        <pc:chgData name="ChrisChen" userId="25ec79d8-cf81-4694-b4b2-1fc8cdb2e0a0" providerId="ADAL" clId="{B0EB45F9-194B-4B3B-ABD6-4FEF516E63BF}" dt="2025-09-12T02:07:01.451" v="9" actId="207"/>
        <pc:sldMkLst>
          <pc:docMk/>
          <pc:sldMk cId="0" sldId="366"/>
        </pc:sldMkLst>
        <pc:spChg chg="mod">
          <ac:chgData name="ChrisChen" userId="25ec79d8-cf81-4694-b4b2-1fc8cdb2e0a0" providerId="ADAL" clId="{B0EB45F9-194B-4B3B-ABD6-4FEF516E63BF}" dt="2025-09-12T02:07:01.451" v="9" actId="207"/>
          <ac:spMkLst>
            <pc:docMk/>
            <pc:sldMk cId="0" sldId="366"/>
            <ac:spMk id="92164" creationId="{00000000-0000-0000-0000-000000000000}"/>
          </ac:spMkLst>
        </pc:spChg>
      </pc:sldChg>
      <pc:sldChg chg="modSp mod">
        <pc:chgData name="ChrisChen" userId="25ec79d8-cf81-4694-b4b2-1fc8cdb2e0a0" providerId="ADAL" clId="{B0EB45F9-194B-4B3B-ABD6-4FEF516E63BF}" dt="2025-09-12T03:17:06.961" v="438" actId="1076"/>
        <pc:sldMkLst>
          <pc:docMk/>
          <pc:sldMk cId="4010000737" sldId="367"/>
        </pc:sldMkLst>
        <pc:spChg chg="mod">
          <ac:chgData name="ChrisChen" userId="25ec79d8-cf81-4694-b4b2-1fc8cdb2e0a0" providerId="ADAL" clId="{B0EB45F9-194B-4B3B-ABD6-4FEF516E63BF}" dt="2025-09-12T03:17:06.961" v="438" actId="1076"/>
          <ac:spMkLst>
            <pc:docMk/>
            <pc:sldMk cId="4010000737" sldId="367"/>
            <ac:spMk id="92164" creationId="{F01ED7B5-3BE4-6319-7A99-CFC8F574F205}"/>
          </ac:spMkLst>
        </pc:spChg>
      </pc:sldChg>
      <pc:sldChg chg="modSp mod addAnim delAnim modAnim">
        <pc:chgData name="ChrisChen" userId="25ec79d8-cf81-4694-b4b2-1fc8cdb2e0a0" providerId="ADAL" clId="{B0EB45F9-194B-4B3B-ABD6-4FEF516E63BF}" dt="2025-09-12T03:17:00.484" v="437" actId="1076"/>
        <pc:sldMkLst>
          <pc:docMk/>
          <pc:sldMk cId="3248053028" sldId="368"/>
        </pc:sldMkLst>
        <pc:spChg chg="mod">
          <ac:chgData name="ChrisChen" userId="25ec79d8-cf81-4694-b4b2-1fc8cdb2e0a0" providerId="ADAL" clId="{B0EB45F9-194B-4B3B-ABD6-4FEF516E63BF}" dt="2025-09-12T03:17:00.484" v="437" actId="1076"/>
          <ac:spMkLst>
            <pc:docMk/>
            <pc:sldMk cId="3248053028" sldId="368"/>
            <ac:spMk id="92164" creationId="{52CB6217-50CC-5189-4D4E-737F74FA98E4}"/>
          </ac:spMkLst>
        </pc:spChg>
      </pc:sldChg>
      <pc:sldChg chg="modSp">
        <pc:chgData name="ChrisChen" userId="25ec79d8-cf81-4694-b4b2-1fc8cdb2e0a0" providerId="ADAL" clId="{B0EB45F9-194B-4B3B-ABD6-4FEF516E63BF}" dt="2025-09-12T02:59:31.159" v="75"/>
        <pc:sldMkLst>
          <pc:docMk/>
          <pc:sldMk cId="2089153262" sldId="369"/>
        </pc:sldMkLst>
        <pc:spChg chg="mod">
          <ac:chgData name="ChrisChen" userId="25ec79d8-cf81-4694-b4b2-1fc8cdb2e0a0" providerId="ADAL" clId="{B0EB45F9-194B-4B3B-ABD6-4FEF516E63BF}" dt="2025-09-12T02:59:31.159" v="75"/>
          <ac:spMkLst>
            <pc:docMk/>
            <pc:sldMk cId="2089153262" sldId="369"/>
            <ac:spMk id="92164" creationId="{111FE702-D554-2050-4643-5C7548DF0013}"/>
          </ac:spMkLst>
        </pc:spChg>
      </pc:sldChg>
      <pc:sldChg chg="add del">
        <pc:chgData name="ChrisChen" userId="25ec79d8-cf81-4694-b4b2-1fc8cdb2e0a0" providerId="ADAL" clId="{B0EB45F9-194B-4B3B-ABD6-4FEF516E63BF}" dt="2025-09-12T23:28:56.585" v="547" actId="2890"/>
        <pc:sldMkLst>
          <pc:docMk/>
          <pc:sldMk cId="1033316121" sldId="37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>
              <a:defRPr/>
            </a:pPr>
            <a:fld id="{9224933F-DC07-40D5-ABBA-DA036AAECD0E}" type="slidenum">
              <a:rPr lang="zh-CN" altLang="en-US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>
              <a:defRPr/>
            </a:pPr>
            <a:fld id="{6E835C55-FF58-4E29-9800-CA2B87A7BE5F}" type="slidenum">
              <a:rPr lang="zh-CN" altLang="en-US"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FC8E31-0F2E-CE20-8955-739D62BFCA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C45F3FB5-7BC6-CF90-DD04-2C099D1E89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F1207049-5614-3F0C-91FC-97EA6BBCA9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92900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835C55-FF58-4E29-9800-CA2B87A7BE5F}" type="slidenum">
              <a:rPr lang="zh-CN" altLang="en-US" smtClean="0"/>
              <a:t>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1761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976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127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119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052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465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66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368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047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909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767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17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22" descr=" ytrtyrty azr uyt">
            <a:extLst>
              <a:ext uri="{FF2B5EF4-FFF2-40B4-BE49-F238E27FC236}">
                <a16:creationId xmlns:a16="http://schemas.microsoft.com/office/drawing/2014/main" id="{D88A362E-18F2-E2F8-52EE-C829B16564A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97996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3645025"/>
            <a:ext cx="12192000" cy="1928813"/>
          </a:xfrm>
          <a:prstGeom prst="rect">
            <a:avLst/>
          </a:prstGeom>
          <a:solidFill>
            <a:schemeClr val="bg1">
              <a:alpha val="70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9336" y="3704556"/>
            <a:ext cx="11953328" cy="180975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zh-CN" altLang="en-US" sz="115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华文新魏" pitchFamily="2" charset="-122"/>
                <a:ea typeface="华文新魏" pitchFamily="2" charset="-122"/>
              </a:rPr>
              <a:t>基督的工作</a:t>
            </a: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10416480" y="116632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7F903-CF28-A83D-A2C4-E910984BF0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>
            <a:extLst>
              <a:ext uri="{FF2B5EF4-FFF2-40B4-BE49-F238E27FC236}">
                <a16:creationId xmlns:a16="http://schemas.microsoft.com/office/drawing/2014/main" id="{ABB18ABA-92B6-80B2-EDD3-9C61172A23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8166" y="2060848"/>
            <a:ext cx="9001000" cy="25202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en-US" altLang="zh-CN" sz="32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- </a:t>
            </a:r>
            <a:r>
              <a:rPr lang="zh-CN" altLang="en-US" sz="32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祂为我们死，除去所有的罪</a:t>
            </a:r>
          </a:p>
          <a:p>
            <a:pPr>
              <a:defRPr/>
            </a:pPr>
            <a:r>
              <a:rPr lang="en-US" altLang="zh-CN" sz="32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- </a:t>
            </a:r>
            <a:r>
              <a:rPr lang="zh-CN" altLang="en-US" sz="32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祂复活，赐我们新生命</a:t>
            </a:r>
          </a:p>
          <a:p>
            <a:pPr>
              <a:defRPr/>
            </a:pPr>
            <a:r>
              <a:rPr lang="en-US" altLang="zh-CN" sz="32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- </a:t>
            </a:r>
            <a:r>
              <a:rPr lang="zh-CN" altLang="en-US" sz="32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祂升天，为我们祷告，赐我们圣灵</a:t>
            </a:r>
          </a:p>
          <a:p>
            <a:pPr>
              <a:defRPr/>
            </a:pPr>
            <a:r>
              <a:rPr lang="en-US" altLang="zh-CN" sz="32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</a:rPr>
              <a:t>- </a:t>
            </a:r>
            <a:r>
              <a:rPr lang="zh-CN" altLang="en-US" sz="32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祂还要再来，接我们回家</a:t>
            </a:r>
            <a:endParaRPr lang="en-US" altLang="zh-CN" sz="3200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幼圆" pitchFamily="49" charset="-122"/>
              <a:ea typeface="幼圆" pitchFamily="49" charset="-122"/>
              <a:cs typeface="+mj-cs"/>
            </a:endParaRPr>
          </a:p>
          <a:p>
            <a:pPr>
              <a:defRPr/>
            </a:pPr>
            <a:endParaRPr lang="en-US" altLang="zh-CN" sz="3600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幼圆" pitchFamily="49" charset="-122"/>
              <a:ea typeface="幼圆" pitchFamily="49" charset="-122"/>
              <a:cs typeface="+mj-cs"/>
            </a:endParaRPr>
          </a:p>
          <a:p>
            <a:pPr>
              <a:defRPr/>
            </a:pPr>
            <a:r>
              <a:rPr lang="zh-CN" altLang="en-US" sz="36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神为我们所预备的，我们要如何才能得着？</a:t>
            </a:r>
          </a:p>
          <a:p>
            <a:pPr>
              <a:defRPr/>
            </a:pPr>
            <a:endParaRPr lang="zh-CN" altLang="en-US" sz="3600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幼圆" pitchFamily="49" charset="-122"/>
              <a:ea typeface="幼圆" pitchFamily="49" charset="-122"/>
              <a:cs typeface="+mj-cs"/>
            </a:endParaRPr>
          </a:p>
        </p:txBody>
      </p:sp>
      <p:sp>
        <p:nvSpPr>
          <p:cNvPr id="2" name="AutoShape 7">
            <a:extLst>
              <a:ext uri="{FF2B5EF4-FFF2-40B4-BE49-F238E27FC236}">
                <a16:creationId xmlns:a16="http://schemas.microsoft.com/office/drawing/2014/main" id="{A33A6A2E-AD82-624A-C79D-B8E33AF4E3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FB30A6F-686B-924B-2AFE-6A932D51B4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778" y="183991"/>
            <a:ext cx="9900592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36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神已经为我们预备了这一切：</a:t>
            </a:r>
          </a:p>
        </p:txBody>
      </p:sp>
      <p:sp>
        <p:nvSpPr>
          <p:cNvPr id="8" name="Text Box 44">
            <a:extLst>
              <a:ext uri="{FF2B5EF4-FFF2-40B4-BE49-F238E27FC236}">
                <a16:creationId xmlns:a16="http://schemas.microsoft.com/office/drawing/2014/main" id="{FAD0F8DF-5CC7-B4C9-2FDA-894B3B4093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3500" y="4714820"/>
            <a:ext cx="7785000" cy="1200329"/>
          </a:xfrm>
          <a:prstGeom prst="rect">
            <a:avLst/>
          </a:prstGeom>
          <a:solidFill>
            <a:srgbClr val="FFFF99"/>
          </a:solidFill>
          <a:ln w="9525">
            <a:solidFill>
              <a:schemeClr val="bg1"/>
            </a:solidFill>
            <a:miter lim="800000"/>
          </a:ln>
        </p:spPr>
        <p:txBody>
          <a:bodyPr wrap="square" lIns="288000">
            <a:spAutoFit/>
          </a:bodyPr>
          <a:lstStyle/>
          <a:p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凡接待祂的，就是信他名的人，祂就赐他们权柄，作神的儿女。</a:t>
            </a:r>
            <a:r>
              <a:rPr lang="en-US" altLang="zh-CN" sz="3600" b="1" dirty="0">
                <a:latin typeface="幼圆" pitchFamily="49" charset="-122"/>
                <a:ea typeface="幼圆" pitchFamily="49" charset="-122"/>
              </a:rPr>
              <a:t>(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约</a:t>
            </a:r>
            <a:r>
              <a:rPr lang="en-US" altLang="zh-CN" sz="3600" b="1" dirty="0">
                <a:latin typeface="幼圆" pitchFamily="49" charset="-122"/>
                <a:ea typeface="幼圆" pitchFamily="49" charset="-122"/>
              </a:rPr>
              <a:t>1:12)</a:t>
            </a: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id="{5AF7A4BE-F2BB-350E-14F3-DE52EC8D97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3592" y="755491"/>
            <a:ext cx="7344816" cy="5304751"/>
          </a:xfrm>
          <a:prstGeom prst="cloudCallout">
            <a:avLst>
              <a:gd name="adj1" fmla="val 40477"/>
              <a:gd name="adj2" fmla="val 36051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</a:ln>
        </p:spPr>
        <p:txBody>
          <a:bodyPr/>
          <a:lstStyle/>
          <a:p>
            <a:r>
              <a:rPr lang="zh-CN" altLang="en-US" sz="3000" b="1" dirty="0">
                <a:latin typeface="幼圆" panose="02010509060101010101" pitchFamily="49" charset="-122"/>
                <a:ea typeface="幼圆" panose="02010509060101010101" pitchFamily="49" charset="-122"/>
              </a:rPr>
              <a:t>主耶稣，谢谢你，你就是那位为我死，为我复活，升到天上并还要再来的基督。现在请你进到我的灵里，除去我的罪，作我的救主和生命。我把自己奉献给你。奉主的名求，阿们。</a:t>
            </a:r>
          </a:p>
        </p:txBody>
      </p:sp>
    </p:spTree>
    <p:extLst>
      <p:ext uri="{BB962C8B-B14F-4D97-AF65-F5344CB8AC3E}">
        <p14:creationId xmlns:p14="http://schemas.microsoft.com/office/powerpoint/2010/main" val="3464240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1A0A3E-A9C8-5F6D-2E0D-569D79570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7">
            <a:extLst>
              <a:ext uri="{FF2B5EF4-FFF2-40B4-BE49-F238E27FC236}">
                <a16:creationId xmlns:a16="http://schemas.microsoft.com/office/drawing/2014/main" id="{A5586034-0D0C-F38D-80B3-80317CE3A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A98EE89-755C-D7E8-03B5-0E7DD7C28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5520" y="1268760"/>
            <a:ext cx="9126760" cy="331236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所有相信主耶稣，接受主耶稣做救主的人，都有一个新的名字</a:t>
            </a:r>
            <a:r>
              <a:rPr lang="en-US" altLang="zh-CN" sz="4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——</a:t>
            </a:r>
            <a:r>
              <a:rPr lang="zh-CN" altLang="en-US" sz="4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基督徒。</a:t>
            </a:r>
            <a:endParaRPr lang="en-US" altLang="zh-CN" sz="4000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幼圆" pitchFamily="49" charset="-122"/>
              <a:ea typeface="幼圆" pitchFamily="49" charset="-122"/>
              <a:cs typeface="+mj-cs"/>
            </a:endParaRPr>
          </a:p>
          <a:p>
            <a:pPr>
              <a:defRPr/>
            </a:pPr>
            <a:endParaRPr lang="en-US" altLang="zh-CN" sz="4000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幼圆" pitchFamily="49" charset="-122"/>
              <a:ea typeface="幼圆" pitchFamily="49" charset="-122"/>
              <a:cs typeface="+mj-cs"/>
            </a:endParaRPr>
          </a:p>
          <a:p>
            <a:pPr>
              <a:defRPr/>
            </a:pPr>
            <a:r>
              <a:rPr lang="zh-CN" altLang="en-US" sz="4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那么，基督是什么意思？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0018635-7CB1-6239-54AC-2ACD5698B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778" y="183991"/>
            <a:ext cx="9900592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endParaRPr lang="zh-CN" altLang="en-US" sz="3600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幼圆" pitchFamily="49" charset="-122"/>
              <a:ea typeface="幼圆" pitchFamily="49" charset="-122"/>
              <a:cs typeface="+mj-cs"/>
            </a:endParaRPr>
          </a:p>
        </p:txBody>
      </p:sp>
      <p:sp>
        <p:nvSpPr>
          <p:cNvPr id="5" name="Text Box 44">
            <a:extLst>
              <a:ext uri="{FF2B5EF4-FFF2-40B4-BE49-F238E27FC236}">
                <a16:creationId xmlns:a16="http://schemas.microsoft.com/office/drawing/2014/main" id="{1FB3821A-535D-63A5-57D2-F6D79BAD7E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5216" y="1720840"/>
            <a:ext cx="9577064" cy="3416320"/>
          </a:xfrm>
          <a:prstGeom prst="rect">
            <a:avLst/>
          </a:prstGeom>
          <a:solidFill>
            <a:srgbClr val="FFFF99"/>
          </a:solidFill>
          <a:ln w="28575">
            <a:solidFill>
              <a:schemeClr val="bg1"/>
            </a:solidFill>
            <a:miter lim="800000"/>
          </a:ln>
        </p:spPr>
        <p:txBody>
          <a:bodyPr wrap="square" lIns="288000">
            <a:spAutoFit/>
          </a:bodyPr>
          <a:lstStyle/>
          <a:p>
            <a:r>
              <a:rPr lang="zh-CN" altLang="en-US" sz="3600" b="1" dirty="0">
                <a:solidFill>
                  <a:srgbClr val="C00000"/>
                </a:solidFill>
                <a:latin typeface="幼圆" pitchFamily="49" charset="-122"/>
                <a:ea typeface="幼圆" pitchFamily="49" charset="-122"/>
              </a:rPr>
              <a:t>基督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（希腊文</a:t>
            </a:r>
            <a:r>
              <a:rPr lang="en-US" altLang="zh-CN" sz="3600" b="1" dirty="0">
                <a:latin typeface="幼圆" pitchFamily="49" charset="-122"/>
                <a:ea typeface="幼圆" pitchFamily="49" charset="-122"/>
              </a:rPr>
              <a:t>Christos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）的意思是</a:t>
            </a:r>
            <a:r>
              <a:rPr lang="zh-CN" altLang="en-US" sz="3600" b="1" dirty="0">
                <a:solidFill>
                  <a:srgbClr val="C00000"/>
                </a:solidFill>
                <a:latin typeface="幼圆" pitchFamily="49" charset="-122"/>
                <a:ea typeface="幼圆" pitchFamily="49" charset="-122"/>
              </a:rPr>
              <a:t>受膏者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，等同于希伯来文的“</a:t>
            </a:r>
            <a:r>
              <a:rPr lang="zh-CN" altLang="en-US" sz="3600" b="1" dirty="0">
                <a:solidFill>
                  <a:srgbClr val="C00000"/>
                </a:solidFill>
                <a:latin typeface="幼圆" pitchFamily="49" charset="-122"/>
                <a:ea typeface="幼圆" pitchFamily="49" charset="-122"/>
              </a:rPr>
              <a:t>弥赛亚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”（约一</a:t>
            </a:r>
            <a:r>
              <a:rPr lang="en-US" altLang="zh-CN" sz="3600" b="1" dirty="0">
                <a:latin typeface="幼圆" pitchFamily="49" charset="-122"/>
                <a:ea typeface="幼圆" pitchFamily="49" charset="-122"/>
              </a:rPr>
              <a:t>41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）。照旧约的原则，神所用以实施祂行政的人，都必须受膏。因此，当</a:t>
            </a:r>
            <a:r>
              <a:rPr lang="zh-CN" altLang="en-US" sz="3600" b="1" dirty="0">
                <a:solidFill>
                  <a:srgbClr val="C00000"/>
                </a:solidFill>
                <a:latin typeface="幼圆" pitchFamily="49" charset="-122"/>
                <a:ea typeface="幼圆" pitchFamily="49" charset="-122"/>
              </a:rPr>
              <a:t>君王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、</a:t>
            </a:r>
            <a:r>
              <a:rPr lang="zh-CN" altLang="en-US" sz="3600" b="1" dirty="0">
                <a:solidFill>
                  <a:srgbClr val="C00000"/>
                </a:solidFill>
                <a:latin typeface="幼圆" pitchFamily="49" charset="-122"/>
                <a:ea typeface="幼圆" pitchFamily="49" charset="-122"/>
              </a:rPr>
              <a:t>祭司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和</a:t>
            </a:r>
            <a:r>
              <a:rPr lang="zh-CN" altLang="en-US" sz="3600" b="1" dirty="0">
                <a:solidFill>
                  <a:srgbClr val="C00000"/>
                </a:solidFill>
                <a:latin typeface="幼圆" pitchFamily="49" charset="-122"/>
                <a:ea typeface="幼圆" pitchFamily="49" charset="-122"/>
              </a:rPr>
              <a:t>先知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要尽职时，都要受膏。基督就是</a:t>
            </a:r>
            <a:r>
              <a:rPr lang="zh-CN" altLang="en-US" sz="3600" b="1" dirty="0">
                <a:solidFill>
                  <a:srgbClr val="C00000"/>
                </a:solidFill>
                <a:latin typeface="幼圆" pitchFamily="49" charset="-122"/>
                <a:ea typeface="幼圆" pitchFamily="49" charset="-122"/>
              </a:rPr>
              <a:t>神的受膏者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，为着</a:t>
            </a:r>
            <a:r>
              <a:rPr lang="zh-CN" altLang="en-US" sz="3600" b="1" dirty="0">
                <a:solidFill>
                  <a:srgbClr val="C00000"/>
                </a:solidFill>
                <a:latin typeface="幼圆" pitchFamily="49" charset="-122"/>
                <a:ea typeface="幼圆" pitchFamily="49" charset="-122"/>
              </a:rPr>
              <a:t>完成神永远的旨意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，是</a:t>
            </a:r>
            <a:r>
              <a:rPr lang="zh-CN" altLang="en-US" sz="3600" b="1" dirty="0">
                <a:solidFill>
                  <a:srgbClr val="C00000"/>
                </a:solidFill>
                <a:latin typeface="幼圆" pitchFamily="49" charset="-122"/>
                <a:ea typeface="幼圆" pitchFamily="49" charset="-122"/>
              </a:rPr>
              <a:t>神旨意的成就者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。 </a:t>
            </a:r>
          </a:p>
        </p:txBody>
      </p:sp>
    </p:spTree>
    <p:extLst>
      <p:ext uri="{BB962C8B-B14F-4D97-AF65-F5344CB8AC3E}">
        <p14:creationId xmlns:p14="http://schemas.microsoft.com/office/powerpoint/2010/main" val="2831969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EA01F-9BA9-A331-8B0B-B311F258F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>
            <a:extLst>
              <a:ext uri="{FF2B5EF4-FFF2-40B4-BE49-F238E27FC236}">
                <a16:creationId xmlns:a16="http://schemas.microsoft.com/office/drawing/2014/main" id="{868E14DE-6F8E-03D5-2971-BD72458AE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33600"/>
            <a:ext cx="12192000" cy="4724400"/>
          </a:xfrm>
          <a:prstGeom prst="rect">
            <a:avLst/>
          </a:prstGeom>
          <a:gradFill rotWithShape="0">
            <a:gsLst>
              <a:gs pos="0">
                <a:srgbClr val="5E9EFF"/>
              </a:gs>
              <a:gs pos="20000">
                <a:srgbClr val="85C2FF">
                  <a:alpha val="92400"/>
                </a:srgbClr>
              </a:gs>
              <a:gs pos="35000">
                <a:srgbClr val="C4D6EB">
                  <a:alpha val="86700"/>
                </a:srgbClr>
              </a:gs>
              <a:gs pos="50000">
                <a:srgbClr val="FFEBFA">
                  <a:alpha val="81000"/>
                </a:srgbClr>
              </a:gs>
              <a:gs pos="65000">
                <a:srgbClr val="C4D6EB">
                  <a:alpha val="86700"/>
                </a:srgbClr>
              </a:gs>
              <a:gs pos="80001">
                <a:srgbClr val="85C2FF">
                  <a:alpha val="92400"/>
                </a:srgbClr>
              </a:gs>
              <a:gs pos="100000">
                <a:srgbClr val="5E9E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</a:ln>
          <a:effectLst/>
        </p:spPr>
        <p:txBody>
          <a:bodyPr wrap="none" anchor="ctr"/>
          <a:lstStyle/>
          <a:p>
            <a:endParaRPr lang="zh-CN" altLang="en-US">
              <a:solidFill>
                <a:srgbClr val="000000"/>
              </a:solidFill>
              <a:ea typeface="宋体" panose="02010600030101010101" pitchFamily="2" charset="-122"/>
            </a:endParaRPr>
          </a:p>
        </p:txBody>
      </p:sp>
      <p:sp>
        <p:nvSpPr>
          <p:cNvPr id="6149" name="Oval 5">
            <a:extLst>
              <a:ext uri="{FF2B5EF4-FFF2-40B4-BE49-F238E27FC236}">
                <a16:creationId xmlns:a16="http://schemas.microsoft.com/office/drawing/2014/main" id="{63B79DB2-3271-BE53-B4BB-B416B46BA2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426" y="2347914"/>
            <a:ext cx="4968875" cy="4105275"/>
          </a:xfrm>
          <a:prstGeom prst="ellipse">
            <a:avLst/>
          </a:prstGeom>
          <a:noFill/>
          <a:ln w="38100">
            <a:solidFill>
              <a:srgbClr val="000099"/>
            </a:solidFill>
            <a:round/>
          </a:ln>
        </p:spPr>
        <p:txBody>
          <a:bodyPr wrap="none" anchor="ctr"/>
          <a:lstStyle/>
          <a:p>
            <a:pPr algn="ctr"/>
            <a:endParaRPr lang="zh-CN" altLang="zh-CN" sz="4000" b="1">
              <a:solidFill>
                <a:srgbClr val="000099"/>
              </a:solidFill>
              <a:ea typeface="幼圆" pitchFamily="49" charset="-122"/>
            </a:endParaRPr>
          </a:p>
        </p:txBody>
      </p:sp>
      <p:sp>
        <p:nvSpPr>
          <p:cNvPr id="12" name="Line 6">
            <a:extLst>
              <a:ext uri="{FF2B5EF4-FFF2-40B4-BE49-F238E27FC236}">
                <a16:creationId xmlns:a16="http://schemas.microsoft.com/office/drawing/2014/main" id="{E55742F1-567E-138A-6BAB-34CDCF7A50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68801" y="4365625"/>
            <a:ext cx="3095625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b="1" kern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51" name="Oval 7">
            <a:extLst>
              <a:ext uri="{FF2B5EF4-FFF2-40B4-BE49-F238E27FC236}">
                <a16:creationId xmlns:a16="http://schemas.microsoft.com/office/drawing/2014/main" id="{CFC26CBF-3CD8-FB8A-203A-6E50F7B539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01663" y="2349501"/>
            <a:ext cx="4968876" cy="4105275"/>
          </a:xfrm>
          <a:prstGeom prst="ellipse">
            <a:avLst/>
          </a:prstGeom>
          <a:noFill/>
          <a:ln w="38100">
            <a:solidFill>
              <a:srgbClr val="000099"/>
            </a:solidFill>
            <a:round/>
          </a:ln>
        </p:spPr>
        <p:txBody>
          <a:bodyPr wrap="none" anchor="ctr"/>
          <a:lstStyle/>
          <a:p>
            <a:pPr algn="ctr"/>
            <a:endParaRPr lang="zh-CN" altLang="zh-CN" sz="4000" b="1">
              <a:solidFill>
                <a:srgbClr val="000099"/>
              </a:solidFill>
              <a:ea typeface="幼圆" pitchFamily="49" charset="-122"/>
            </a:endParaRP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EB4706DA-D3A9-BD34-2623-13EAED0B7C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2736" y="3356770"/>
            <a:ext cx="1292662" cy="2087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eaVert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zh-CN" altLang="en-US" sz="7200" b="1" kern="0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</a:rPr>
              <a:t>旨意</a:t>
            </a:r>
          </a:p>
        </p:txBody>
      </p:sp>
      <p:sp>
        <p:nvSpPr>
          <p:cNvPr id="15" name="Text Box 9">
            <a:extLst>
              <a:ext uri="{FF2B5EF4-FFF2-40B4-BE49-F238E27FC236}">
                <a16:creationId xmlns:a16="http://schemas.microsoft.com/office/drawing/2014/main" id="{E7C9A6FC-4F85-A5BA-4934-0DEAF3585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02532" y="3321844"/>
            <a:ext cx="1292662" cy="2087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eaVert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zh-CN" altLang="en-US" sz="7200" b="1" kern="0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</a:rPr>
              <a:t>目的</a:t>
            </a:r>
          </a:p>
        </p:txBody>
      </p:sp>
      <p:sp>
        <p:nvSpPr>
          <p:cNvPr id="16" name="Text Box 10">
            <a:extLst>
              <a:ext uri="{FF2B5EF4-FFF2-40B4-BE49-F238E27FC236}">
                <a16:creationId xmlns:a16="http://schemas.microsoft.com/office/drawing/2014/main" id="{B2A7413F-6CFC-0ED1-6FD8-390FF21CEA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7939" y="3090864"/>
            <a:ext cx="2016125" cy="110680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zh-CN" altLang="en-US" sz="6600" b="1" kern="0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</a:rPr>
              <a:t>计划</a:t>
            </a:r>
          </a:p>
        </p:txBody>
      </p:sp>
      <p:sp>
        <p:nvSpPr>
          <p:cNvPr id="17" name="Text Box 11">
            <a:extLst>
              <a:ext uri="{FF2B5EF4-FFF2-40B4-BE49-F238E27FC236}">
                <a16:creationId xmlns:a16="http://schemas.microsoft.com/office/drawing/2014/main" id="{6C78763A-39CE-EB3A-E994-CF17CF563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7939" y="4746626"/>
            <a:ext cx="2016125" cy="110680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zh-CN" altLang="en-US" sz="6600" b="1" kern="0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</a:rPr>
              <a:t>经纶</a:t>
            </a:r>
          </a:p>
        </p:txBody>
      </p:sp>
      <p:sp>
        <p:nvSpPr>
          <p:cNvPr id="21" name="Text Box 14">
            <a:extLst>
              <a:ext uri="{FF2B5EF4-FFF2-40B4-BE49-F238E27FC236}">
                <a16:creationId xmlns:a16="http://schemas.microsoft.com/office/drawing/2014/main" id="{F617E5D2-17AD-A47A-3CC7-31EF775911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528" y="285751"/>
            <a:ext cx="2748285" cy="4857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Font typeface="Arial" panose="020B0604020202020204" pitchFamily="34" charset="0"/>
              <a:buNone/>
              <a:defRPr/>
            </a:pPr>
            <a:r>
              <a:rPr lang="zh-CN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我们的神是：</a:t>
            </a:r>
          </a:p>
        </p:txBody>
      </p:sp>
      <p:sp>
        <p:nvSpPr>
          <p:cNvPr id="22" name="Text Box 14">
            <a:extLst>
              <a:ext uri="{FF2B5EF4-FFF2-40B4-BE49-F238E27FC236}">
                <a16:creationId xmlns:a16="http://schemas.microsoft.com/office/drawing/2014/main" id="{622FD7B0-4999-0C59-035B-8796528BA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8438" y="857250"/>
            <a:ext cx="1643062" cy="111760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defRPr/>
            </a:pPr>
            <a:r>
              <a:rPr lang="zh-CN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有旨意</a:t>
            </a:r>
            <a:endParaRPr lang="en-US" altLang="zh-CN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ts val="3700"/>
              </a:lnSpc>
              <a:spcBef>
                <a:spcPts val="600"/>
              </a:spcBef>
              <a:defRPr/>
            </a:pPr>
            <a:r>
              <a:rPr lang="zh-CN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 的神</a:t>
            </a:r>
          </a:p>
        </p:txBody>
      </p:sp>
      <p:sp>
        <p:nvSpPr>
          <p:cNvPr id="24" name="Text Box 14">
            <a:extLst>
              <a:ext uri="{FF2B5EF4-FFF2-40B4-BE49-F238E27FC236}">
                <a16:creationId xmlns:a16="http://schemas.microsoft.com/office/drawing/2014/main" id="{238F4C9A-FB5E-AE2E-65D3-B69DCDCF07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2938" y="857250"/>
            <a:ext cx="1643062" cy="111760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defRPr/>
            </a:pPr>
            <a:r>
              <a:rPr lang="zh-CN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有目的</a:t>
            </a:r>
            <a:endParaRPr lang="en-US" altLang="zh-CN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ts val="3700"/>
              </a:lnSpc>
              <a:spcBef>
                <a:spcPts val="600"/>
              </a:spcBef>
              <a:defRPr/>
            </a:pPr>
            <a:r>
              <a:rPr lang="zh-CN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 的神</a:t>
            </a:r>
          </a:p>
        </p:txBody>
      </p:sp>
      <p:sp>
        <p:nvSpPr>
          <p:cNvPr id="25" name="Text Box 14">
            <a:extLst>
              <a:ext uri="{FF2B5EF4-FFF2-40B4-BE49-F238E27FC236}">
                <a16:creationId xmlns:a16="http://schemas.microsoft.com/office/drawing/2014/main" id="{5A14E7CD-59EE-7AB8-EDB5-42A82B00C6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7438" y="857250"/>
            <a:ext cx="1643062" cy="111760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defRPr/>
            </a:pPr>
            <a:r>
              <a:rPr lang="zh-CN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有计划</a:t>
            </a:r>
            <a:endParaRPr lang="en-US" altLang="zh-CN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ts val="3700"/>
              </a:lnSpc>
              <a:spcBef>
                <a:spcPts val="600"/>
              </a:spcBef>
              <a:defRPr/>
            </a:pPr>
            <a:r>
              <a:rPr lang="zh-CN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 的神</a:t>
            </a:r>
          </a:p>
        </p:txBody>
      </p:sp>
      <p:sp>
        <p:nvSpPr>
          <p:cNvPr id="26" name="Text Box 14">
            <a:extLst>
              <a:ext uri="{FF2B5EF4-FFF2-40B4-BE49-F238E27FC236}">
                <a16:creationId xmlns:a16="http://schemas.microsoft.com/office/drawing/2014/main" id="{E7E0E044-A990-D321-4462-DA3E1A13A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3376" y="857250"/>
            <a:ext cx="1643063" cy="111760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defRPr/>
            </a:pPr>
            <a:r>
              <a:rPr lang="zh-CN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有经纶</a:t>
            </a:r>
            <a:endParaRPr lang="en-US" altLang="zh-CN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ts val="3700"/>
              </a:lnSpc>
              <a:spcBef>
                <a:spcPts val="600"/>
              </a:spcBef>
              <a:defRPr/>
            </a:pPr>
            <a:r>
              <a:rPr lang="zh-CN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 的神</a:t>
            </a:r>
          </a:p>
        </p:txBody>
      </p:sp>
      <p:sp>
        <p:nvSpPr>
          <p:cNvPr id="30" name="AutoShape 5"/>
          <p:cNvSpPr>
            <a:spLocks noChangeArrowheads="1"/>
          </p:cNvSpPr>
          <p:nvPr/>
        </p:nvSpPr>
        <p:spPr bwMode="auto">
          <a:xfrm>
            <a:off x="2885760" y="1199060"/>
            <a:ext cx="6710679" cy="4534196"/>
          </a:xfrm>
          <a:prstGeom prst="cloudCallout">
            <a:avLst>
              <a:gd name="adj1" fmla="val 40477"/>
              <a:gd name="adj2" fmla="val 36051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</a:ln>
        </p:spPr>
        <p:txBody>
          <a:bodyPr/>
          <a:lstStyle/>
          <a:p>
            <a:r>
              <a:rPr lang="zh-CN" altLang="en-US" sz="3600" b="1" dirty="0">
                <a:ea typeface="幼圆" pitchFamily="49" charset="-122"/>
              </a:rPr>
              <a:t>神一切的旨意、目的、计划和经纶，都要借着基督（受膏者）来成就，那么基督到底作了什么？</a:t>
            </a:r>
          </a:p>
        </p:txBody>
      </p:sp>
    </p:spTree>
    <p:extLst>
      <p:ext uri="{BB962C8B-B14F-4D97-AF65-F5344CB8AC3E}">
        <p14:creationId xmlns:p14="http://schemas.microsoft.com/office/powerpoint/2010/main" val="195609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1E8BD4-C61A-BDF5-7B5A-14829F6F25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>
            <a:extLst>
              <a:ext uri="{FF2B5EF4-FFF2-40B4-BE49-F238E27FC236}">
                <a16:creationId xmlns:a16="http://schemas.microsoft.com/office/drawing/2014/main" id="{9623E5C0-1D0D-C9A4-CE5B-B9A38BF849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CE22A9D0-DE40-A77C-9492-03BE0AD945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861048"/>
            <a:ext cx="12192000" cy="1512168"/>
          </a:xfrm>
          <a:prstGeom prst="rect">
            <a:avLst/>
          </a:prstGeom>
          <a:solidFill>
            <a:schemeClr val="bg1">
              <a:alpha val="70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D67F493-1A02-D558-949A-BCE99593074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9336" y="3991125"/>
            <a:ext cx="11953328" cy="1236612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zh-CN" altLang="en-US" sz="8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华文新魏" pitchFamily="2" charset="-122"/>
                <a:ea typeface="华文新魏" pitchFamily="2" charset="-122"/>
              </a:rPr>
              <a:t>基督（受膏者）的工作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id="{77EF5B1F-B59B-00D7-285F-0BDF5F6193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6480" y="116632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</p:spTree>
    <p:extLst>
      <p:ext uri="{BB962C8B-B14F-4D97-AF65-F5344CB8AC3E}">
        <p14:creationId xmlns:p14="http://schemas.microsoft.com/office/powerpoint/2010/main" val="9381789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839416" y="1143000"/>
            <a:ext cx="10585176" cy="5143500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3" name="AutoShape 7">
            <a:extLst>
              <a:ext uri="{FF2B5EF4-FFF2-40B4-BE49-F238E27FC236}">
                <a16:creationId xmlns:a16="http://schemas.microsoft.com/office/drawing/2014/main" id="{8F1F6B38-14FA-EAAF-6877-CDC8D0B21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  <p:sp>
        <p:nvSpPr>
          <p:cNvPr id="54" name="Text Box 4"/>
          <p:cNvSpPr txBox="1">
            <a:spLocks noChangeArrowheads="1"/>
          </p:cNvSpPr>
          <p:nvPr/>
        </p:nvSpPr>
        <p:spPr bwMode="auto">
          <a:xfrm>
            <a:off x="1415480" y="1364018"/>
            <a:ext cx="9433048" cy="48012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buClr>
                <a:srgbClr val="FFFF00"/>
              </a:buClr>
            </a:pPr>
            <a:r>
              <a:rPr lang="en-US" altLang="zh-CN" sz="2800" b="1" dirty="0">
                <a:latin typeface="幼圆" pitchFamily="49" charset="-122"/>
                <a:ea typeface="幼圆" pitchFamily="49" charset="-122"/>
              </a:rPr>
              <a:t>1.✝️</a:t>
            </a:r>
            <a:r>
              <a:rPr lang="zh-CN" altLang="en-US" sz="2800" b="1" dirty="0">
                <a:latin typeface="幼圆" pitchFamily="49" charset="-122"/>
                <a:ea typeface="幼圆" pitchFamily="49" charset="-122"/>
              </a:rPr>
              <a:t>死：</a:t>
            </a:r>
            <a:endParaRPr lang="en-US" altLang="zh-CN" sz="2800" b="1" dirty="0"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</a:pPr>
            <a:endParaRPr lang="en-US" altLang="zh-CN" sz="2800" b="1" dirty="0"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</a:pPr>
            <a:r>
              <a:rPr lang="en-US" altLang="zh-CN" sz="2800" b="1" dirty="0">
                <a:latin typeface="幼圆" pitchFamily="49" charset="-122"/>
                <a:ea typeface="幼圆" pitchFamily="49" charset="-122"/>
              </a:rPr>
              <a:t>2.</a:t>
            </a:r>
            <a:r>
              <a:rPr lang="zh-CN" altLang="en-US" sz="2800" b="1" dirty="0">
                <a:latin typeface="幼圆" pitchFamily="49" charset="-122"/>
                <a:ea typeface="幼圆" pitchFamily="49" charset="-122"/>
              </a:rPr>
              <a:t>🌅复活</a:t>
            </a:r>
            <a:r>
              <a:rPr lang="en-US" altLang="zh-CN" sz="2800" b="1" dirty="0">
                <a:latin typeface="幼圆" pitchFamily="49" charset="-122"/>
                <a:ea typeface="幼圆" pitchFamily="49" charset="-122"/>
              </a:rPr>
              <a:t>:</a:t>
            </a:r>
          </a:p>
          <a:p>
            <a:pPr algn="just">
              <a:buClr>
                <a:srgbClr val="FFFF00"/>
              </a:buClr>
            </a:pPr>
            <a:endParaRPr lang="en-US" altLang="zh-CN" sz="2800" b="1" dirty="0"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</a:pPr>
            <a:endParaRPr lang="en-US" altLang="zh-CN" sz="2800" b="1" dirty="0"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</a:pPr>
            <a:r>
              <a:rPr lang="en-US" altLang="zh-CN" sz="2800" b="1" dirty="0">
                <a:latin typeface="幼圆" pitchFamily="49" charset="-122"/>
                <a:ea typeface="幼圆" pitchFamily="49" charset="-122"/>
              </a:rPr>
              <a:t>3.⬆️ </a:t>
            </a:r>
            <a:r>
              <a:rPr lang="zh-CN" altLang="en-US" sz="2800" b="1" dirty="0">
                <a:latin typeface="幼圆" pitchFamily="49" charset="-122"/>
                <a:ea typeface="幼圆" pitchFamily="49" charset="-122"/>
              </a:rPr>
              <a:t>升天</a:t>
            </a:r>
            <a:endParaRPr lang="en-US" altLang="zh-CN" sz="2800" b="1" dirty="0"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</a:pPr>
            <a:endParaRPr lang="en-US" altLang="zh-CN" sz="2800" b="1" dirty="0"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</a:pPr>
            <a:endParaRPr lang="zh-CN" altLang="en-US" sz="2800" b="1" dirty="0"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</a:pPr>
            <a:r>
              <a:rPr lang="en-US" altLang="zh-CN" sz="2800" b="1" dirty="0">
                <a:latin typeface="幼圆" pitchFamily="49" charset="-122"/>
                <a:ea typeface="幼圆" pitchFamily="49" charset="-122"/>
              </a:rPr>
              <a:t>4.</a:t>
            </a:r>
            <a:r>
              <a:rPr lang="zh-CN" altLang="en-US" sz="2800" b="1" dirty="0">
                <a:latin typeface="幼圆" pitchFamily="49" charset="-122"/>
                <a:ea typeface="幼圆" pitchFamily="49" charset="-122"/>
              </a:rPr>
              <a:t>🔜 再来</a:t>
            </a:r>
          </a:p>
        </p:txBody>
      </p:sp>
      <p:sp>
        <p:nvSpPr>
          <p:cNvPr id="55" name="Rectangle 2"/>
          <p:cNvSpPr txBox="1">
            <a:spLocks noChangeArrowheads="1"/>
          </p:cNvSpPr>
          <p:nvPr/>
        </p:nvSpPr>
        <p:spPr bwMode="auto">
          <a:xfrm>
            <a:off x="767408" y="188640"/>
            <a:ext cx="885825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36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祂为我们完成了救恩的四个步骤</a:t>
            </a:r>
          </a:p>
        </p:txBody>
      </p:sp>
      <p:sp>
        <p:nvSpPr>
          <p:cNvPr id="8" name="Text Box 44"/>
          <p:cNvSpPr txBox="1">
            <a:spLocks noChangeArrowheads="1"/>
          </p:cNvSpPr>
          <p:nvPr/>
        </p:nvSpPr>
        <p:spPr bwMode="auto">
          <a:xfrm>
            <a:off x="3459586" y="3394152"/>
            <a:ext cx="7785000" cy="2169825"/>
          </a:xfrm>
          <a:prstGeom prst="rect">
            <a:avLst/>
          </a:prstGeom>
          <a:solidFill>
            <a:srgbClr val="FFFF99"/>
          </a:solidFill>
          <a:ln w="9525">
            <a:solidFill>
              <a:schemeClr val="bg1"/>
            </a:solidFill>
            <a:miter lim="800000"/>
          </a:ln>
        </p:spPr>
        <p:txBody>
          <a:bodyPr wrap="square" lIns="288000">
            <a:spAutoFit/>
          </a:bodyPr>
          <a:lstStyle/>
          <a:p>
            <a:pPr>
              <a:lnSpc>
                <a:spcPts val="2700"/>
              </a:lnSpc>
            </a:pPr>
            <a:r>
              <a:rPr lang="zh-CN" altLang="en-US" sz="2600" b="1" dirty="0">
                <a:latin typeface="幼圆" pitchFamily="49" charset="-122"/>
                <a:ea typeface="幼圆" pitchFamily="49" charset="-122"/>
              </a:rPr>
              <a:t>说了这话，他们正看的时候，祂</a:t>
            </a:r>
            <a:r>
              <a:rPr lang="zh-CN" altLang="en-US" sz="2600" b="1" dirty="0">
                <a:solidFill>
                  <a:srgbClr val="C00000"/>
                </a:solidFill>
                <a:latin typeface="幼圆" pitchFamily="49" charset="-122"/>
                <a:ea typeface="幼圆" pitchFamily="49" charset="-122"/>
              </a:rPr>
              <a:t>就被取上升</a:t>
            </a:r>
            <a:r>
              <a:rPr lang="zh-CN" altLang="en-US" sz="2600" b="1" dirty="0">
                <a:latin typeface="幼圆" pitchFamily="49" charset="-122"/>
                <a:ea typeface="幼圆" pitchFamily="49" charset="-122"/>
              </a:rPr>
              <a:t>。有一朵云彩把他接去，便看不见祂了。当祂往上去，他们定睛望天的时候，忽然有两个人身穿白衣，站在旁边，说：“加利利人哪，你们为什么站着望天呢？这离开你们被接升天的耶稣，你们见祂</a:t>
            </a:r>
            <a:r>
              <a:rPr lang="zh-CN" altLang="en-US" sz="2600" b="1" dirty="0">
                <a:solidFill>
                  <a:srgbClr val="C00000"/>
                </a:solidFill>
                <a:latin typeface="幼圆" pitchFamily="49" charset="-122"/>
                <a:ea typeface="幼圆" pitchFamily="49" charset="-122"/>
              </a:rPr>
              <a:t>怎样往天上去，祂还要怎样来。</a:t>
            </a:r>
            <a:r>
              <a:rPr lang="zh-CN" altLang="en-US" sz="2600" b="1" dirty="0">
                <a:latin typeface="幼圆" pitchFamily="49" charset="-122"/>
                <a:ea typeface="幼圆" pitchFamily="49" charset="-122"/>
              </a:rPr>
              <a:t> ”</a:t>
            </a:r>
            <a:r>
              <a:rPr lang="en-US" altLang="zh-CN" sz="2600" b="1" dirty="0">
                <a:latin typeface="幼圆" pitchFamily="49" charset="-122"/>
                <a:ea typeface="幼圆" pitchFamily="49" charset="-122"/>
              </a:rPr>
              <a:t>(</a:t>
            </a:r>
            <a:r>
              <a:rPr lang="zh-CN" altLang="en-US" sz="2600" b="1" dirty="0">
                <a:latin typeface="幼圆" pitchFamily="49" charset="-122"/>
                <a:ea typeface="幼圆" pitchFamily="49" charset="-122"/>
              </a:rPr>
              <a:t>徒</a:t>
            </a:r>
            <a:r>
              <a:rPr lang="en-US" altLang="zh-CN" sz="2600" b="1" dirty="0">
                <a:latin typeface="幼圆" pitchFamily="49" charset="-122"/>
                <a:ea typeface="幼圆" pitchFamily="49" charset="-122"/>
              </a:rPr>
              <a:t>1:9-11)</a:t>
            </a:r>
            <a:endParaRPr lang="zh-CN" altLang="en-US" sz="2600" b="1" dirty="0"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5" name="Text Box 44">
            <a:extLst>
              <a:ext uri="{FF2B5EF4-FFF2-40B4-BE49-F238E27FC236}">
                <a16:creationId xmlns:a16="http://schemas.microsoft.com/office/drawing/2014/main" id="{FF93D6B3-8F52-D51B-ECA7-5C4AFF9CF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0850" y="1484784"/>
            <a:ext cx="7785000" cy="1131079"/>
          </a:xfrm>
          <a:prstGeom prst="rect">
            <a:avLst/>
          </a:prstGeom>
          <a:solidFill>
            <a:srgbClr val="FFFF99"/>
          </a:solidFill>
          <a:ln w="9525">
            <a:solidFill>
              <a:schemeClr val="bg1"/>
            </a:solidFill>
            <a:miter lim="800000"/>
          </a:ln>
        </p:spPr>
        <p:txBody>
          <a:bodyPr wrap="square" lIns="288000">
            <a:spAutoFit/>
          </a:bodyPr>
          <a:lstStyle/>
          <a:p>
            <a:pPr>
              <a:lnSpc>
                <a:spcPts val="2700"/>
              </a:lnSpc>
            </a:pPr>
            <a:r>
              <a:rPr lang="zh-CN" altLang="en-US" sz="2600" b="1" dirty="0">
                <a:latin typeface="幼圆" pitchFamily="49" charset="-122"/>
                <a:ea typeface="幼圆" pitchFamily="49" charset="-122"/>
              </a:rPr>
              <a:t>我当日所领受又传给你们的，第一，就是基督照圣经所说，</a:t>
            </a:r>
            <a:r>
              <a:rPr lang="zh-CN" altLang="en-US" sz="2600" b="1" dirty="0">
                <a:solidFill>
                  <a:srgbClr val="C00000"/>
                </a:solidFill>
                <a:latin typeface="幼圆" pitchFamily="49" charset="-122"/>
                <a:ea typeface="幼圆" pitchFamily="49" charset="-122"/>
              </a:rPr>
              <a:t>为我们的罪死了</a:t>
            </a:r>
            <a:r>
              <a:rPr lang="zh-CN" altLang="en-US" sz="2600" b="1" dirty="0">
                <a:latin typeface="幼圆" pitchFamily="49" charset="-122"/>
                <a:ea typeface="幼圆" pitchFamily="49" charset="-122"/>
              </a:rPr>
              <a:t>，而且埋葬了，又照圣经所说，</a:t>
            </a:r>
            <a:r>
              <a:rPr lang="zh-CN" altLang="en-US" sz="2600" b="1" dirty="0">
                <a:solidFill>
                  <a:srgbClr val="C00000"/>
                </a:solidFill>
                <a:latin typeface="幼圆" pitchFamily="49" charset="-122"/>
                <a:ea typeface="幼圆" pitchFamily="49" charset="-122"/>
              </a:rPr>
              <a:t>第三天复活了</a:t>
            </a:r>
            <a:r>
              <a:rPr lang="zh-CN" altLang="en-US" sz="2600" b="1" dirty="0">
                <a:latin typeface="幼圆" pitchFamily="49" charset="-122"/>
                <a:ea typeface="幼圆" pitchFamily="49" charset="-122"/>
              </a:rPr>
              <a:t>。 </a:t>
            </a:r>
            <a:r>
              <a:rPr lang="en-US" altLang="zh-CN" sz="2600" b="1" dirty="0">
                <a:latin typeface="幼圆" pitchFamily="49" charset="-122"/>
                <a:ea typeface="幼圆" pitchFamily="49" charset="-122"/>
              </a:rPr>
              <a:t>(</a:t>
            </a:r>
            <a:r>
              <a:rPr lang="zh-CN" altLang="en-US" sz="2600" b="1" dirty="0">
                <a:latin typeface="幼圆" pitchFamily="49" charset="-122"/>
                <a:ea typeface="幼圆" pitchFamily="49" charset="-122"/>
              </a:rPr>
              <a:t>林前 </a:t>
            </a:r>
            <a:r>
              <a:rPr lang="en-US" altLang="zh-CN" sz="2600" b="1" dirty="0">
                <a:latin typeface="幼圆" pitchFamily="49" charset="-122"/>
                <a:ea typeface="幼圆" pitchFamily="49" charset="-122"/>
              </a:rPr>
              <a:t>15:3-4)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767B02F-A0B3-93E3-A84E-623AC59C0B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416" y="1143000"/>
            <a:ext cx="10585176" cy="5143500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1271464" y="1357313"/>
            <a:ext cx="9721080" cy="457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28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2800" b="1" dirty="0">
                <a:latin typeface="幼圆" pitchFamily="49" charset="-122"/>
                <a:ea typeface="幼圆" pitchFamily="49" charset="-122"/>
              </a:rPr>
              <a:t>在神面前：祂替我们受罚，我们被赦免</a:t>
            </a:r>
            <a:endParaRPr lang="en-US" altLang="zh-CN" sz="2800" b="1" dirty="0">
              <a:latin typeface="幼圆" pitchFamily="49" charset="-122"/>
              <a:ea typeface="幼圆" pitchFamily="49" charset="-122"/>
            </a:endParaRPr>
          </a:p>
          <a:p>
            <a:pPr algn="just">
              <a:lnSpc>
                <a:spcPts val="2700"/>
              </a:lnSpc>
              <a:buClr>
                <a:srgbClr val="FFFF00"/>
              </a:buClr>
            </a:pPr>
            <a:r>
              <a:rPr lang="zh-CN" altLang="en-US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祂被挂在木头上，</a:t>
            </a:r>
            <a:r>
              <a:rPr lang="zh-CN" altLang="en-US" sz="2900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亲身担当了我们的罪</a:t>
            </a:r>
            <a:r>
              <a:rPr lang="zh-CN" altLang="en-US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，使我们既然在罪上死，就得以在义上活。因祂受的鞭伤，你们便得了医治。</a:t>
            </a:r>
            <a:r>
              <a:rPr lang="en-US" altLang="zh-CN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彼前</a:t>
            </a:r>
            <a:r>
              <a:rPr lang="en-US" altLang="zh-CN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2:24)</a:t>
            </a:r>
          </a:p>
          <a:p>
            <a:pPr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28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2800" b="1" dirty="0">
                <a:latin typeface="幼圆" pitchFamily="49" charset="-122"/>
                <a:ea typeface="幼圆" pitchFamily="49" charset="-122"/>
              </a:rPr>
              <a:t>在自己里面：我们可以脱离罪的捆绑</a:t>
            </a:r>
            <a:endParaRPr lang="en-US" altLang="zh-CN" sz="2800" b="1" dirty="0">
              <a:latin typeface="幼圆" pitchFamily="49" charset="-122"/>
              <a:ea typeface="幼圆" pitchFamily="49" charset="-122"/>
            </a:endParaRPr>
          </a:p>
          <a:p>
            <a:pPr algn="just">
              <a:lnSpc>
                <a:spcPts val="2700"/>
              </a:lnSpc>
              <a:buClr>
                <a:srgbClr val="FFFF00"/>
              </a:buClr>
            </a:pPr>
            <a:r>
              <a:rPr lang="zh-CN" altLang="en-US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因为知道，我们的旧人和祂同钉十字架，使罪身灭绝，</a:t>
            </a:r>
            <a:r>
              <a:rPr lang="zh-CN" altLang="en-US" sz="2900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叫我们不再做罪的奴仆</a:t>
            </a:r>
            <a:r>
              <a:rPr lang="zh-CN" altLang="en-US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r>
              <a:rPr lang="en-US" altLang="zh-CN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罗</a:t>
            </a:r>
            <a:r>
              <a:rPr lang="en-US" altLang="zh-CN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6:6)</a:t>
            </a:r>
          </a:p>
          <a:p>
            <a:pPr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28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2800" b="1" dirty="0">
                <a:latin typeface="幼圆" pitchFamily="49" charset="-122"/>
                <a:ea typeface="幼圆" pitchFamily="49" charset="-122"/>
              </a:rPr>
              <a:t>在撒但面前：我们不再被黑暗控制</a:t>
            </a:r>
            <a:endParaRPr lang="en-US" altLang="zh-CN" sz="2800" b="1" dirty="0">
              <a:latin typeface="幼圆" pitchFamily="49" charset="-122"/>
              <a:ea typeface="幼圆" pitchFamily="49" charset="-122"/>
            </a:endParaRPr>
          </a:p>
          <a:p>
            <a:pPr algn="just">
              <a:lnSpc>
                <a:spcPts val="2700"/>
              </a:lnSpc>
              <a:buClr>
                <a:srgbClr val="FFFF00"/>
              </a:buClr>
            </a:pPr>
            <a:r>
              <a:rPr lang="zh-CN" altLang="en-US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儿女既同有血肉之体，祂也照样亲自成了血肉之体，特要借着死</a:t>
            </a:r>
            <a:r>
              <a:rPr lang="zh-CN" altLang="en-US" sz="2900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败坏那掌死权的，就是魔鬼</a:t>
            </a:r>
            <a:r>
              <a:rPr lang="zh-CN" altLang="en-US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r>
              <a:rPr lang="en-US" altLang="zh-CN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来</a:t>
            </a:r>
            <a:r>
              <a:rPr lang="en-US" altLang="zh-CN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2:14)</a:t>
            </a:r>
          </a:p>
          <a:p>
            <a:pPr algn="just">
              <a:lnSpc>
                <a:spcPct val="150000"/>
              </a:lnSpc>
              <a:buClr>
                <a:srgbClr val="FFFF00"/>
              </a:buClr>
            </a:pPr>
            <a:endParaRPr lang="zh-CN" altLang="en-US" sz="2800" b="1" dirty="0"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796778" y="183991"/>
            <a:ext cx="9900592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36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祂的死</a:t>
            </a:r>
            <a:r>
              <a:rPr lang="en-US" altLang="zh-CN" sz="36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——</a:t>
            </a:r>
            <a:r>
              <a:rPr lang="zh-CN" altLang="en-US" sz="36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为了我们能重新开始</a:t>
            </a:r>
          </a:p>
        </p:txBody>
      </p:sp>
      <p:sp>
        <p:nvSpPr>
          <p:cNvPr id="2" name="AutoShape 7">
            <a:extLst>
              <a:ext uri="{FF2B5EF4-FFF2-40B4-BE49-F238E27FC236}">
                <a16:creationId xmlns:a16="http://schemas.microsoft.com/office/drawing/2014/main" id="{1F21575B-B4BD-BC03-4DE7-675E2C2B9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2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2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2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3254FC-498B-C1D9-2AFC-1A23F1895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2D83643-DA30-FA21-E46E-8BD97C745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416" y="1143000"/>
            <a:ext cx="10585176" cy="5143500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92164" name="Text Box 4">
            <a:extLst>
              <a:ext uri="{FF2B5EF4-FFF2-40B4-BE49-F238E27FC236}">
                <a16:creationId xmlns:a16="http://schemas.microsoft.com/office/drawing/2014/main" id="{F01ED7B5-3BE4-6319-7A99-CFC8F574F2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7893" y="1196752"/>
            <a:ext cx="9793088" cy="457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28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2800" b="1" dirty="0">
                <a:latin typeface="幼圆" pitchFamily="49" charset="-122"/>
                <a:ea typeface="幼圆" pitchFamily="49" charset="-122"/>
              </a:rPr>
              <a:t>我们被神称为义，不再被定罪</a:t>
            </a:r>
            <a:endParaRPr lang="en-US" altLang="zh-CN" sz="2800" b="1" dirty="0">
              <a:latin typeface="幼圆" pitchFamily="49" charset="-122"/>
              <a:ea typeface="幼圆" pitchFamily="49" charset="-122"/>
            </a:endParaRPr>
          </a:p>
          <a:p>
            <a:pPr algn="just">
              <a:lnSpc>
                <a:spcPts val="2700"/>
              </a:lnSpc>
              <a:buClr>
                <a:srgbClr val="FFFF00"/>
              </a:buClr>
            </a:pPr>
            <a:r>
              <a:rPr lang="zh-CN" altLang="en-US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耶稣被交给人，是为我们的过犯；复活，是</a:t>
            </a:r>
            <a:r>
              <a:rPr lang="zh-CN" altLang="en-US" sz="2900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为叫我们称义</a:t>
            </a:r>
            <a:r>
              <a:rPr lang="zh-CN" altLang="en-US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r>
              <a:rPr lang="en-US" altLang="zh-CN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罗</a:t>
            </a:r>
            <a:r>
              <a:rPr lang="en-US" altLang="zh-CN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4:25)</a:t>
            </a:r>
          </a:p>
          <a:p>
            <a:pPr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28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2800" b="1" dirty="0">
                <a:latin typeface="幼圆" pitchFamily="49" charset="-122"/>
                <a:ea typeface="幼圆" pitchFamily="49" charset="-122"/>
              </a:rPr>
              <a:t>我们有了属灵的新生命</a:t>
            </a:r>
            <a:endParaRPr lang="en-US" altLang="zh-CN" sz="2800" b="1" dirty="0">
              <a:latin typeface="幼圆" pitchFamily="49" charset="-122"/>
              <a:ea typeface="幼圆" pitchFamily="49" charset="-122"/>
            </a:endParaRPr>
          </a:p>
          <a:p>
            <a:pPr algn="just">
              <a:lnSpc>
                <a:spcPts val="2700"/>
              </a:lnSpc>
              <a:buClr>
                <a:srgbClr val="FFFF00"/>
              </a:buClr>
            </a:pPr>
            <a:r>
              <a:rPr lang="zh-CN" altLang="en-US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愿颂赞归于我们主耶稣基督的父神！祂曾照自己的大怜悯，借着耶稣基督从死里复活，</a:t>
            </a:r>
            <a:r>
              <a:rPr lang="zh-CN" altLang="en-US" sz="2900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重生了我们</a:t>
            </a:r>
            <a:r>
              <a:rPr lang="zh-CN" altLang="en-US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，叫我们有活泼的盼望。</a:t>
            </a:r>
            <a:r>
              <a:rPr lang="en-US" altLang="zh-CN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彼前</a:t>
            </a:r>
            <a:r>
              <a:rPr lang="en-US" altLang="zh-CN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1:3)</a:t>
            </a:r>
          </a:p>
          <a:p>
            <a:pPr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28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2800" b="1" dirty="0">
                <a:latin typeface="幼圆" pitchFamily="49" charset="-122"/>
                <a:ea typeface="幼圆" pitchFamily="49" charset="-122"/>
              </a:rPr>
              <a:t>我们可以靠祂活出圣洁</a:t>
            </a:r>
            <a:endParaRPr lang="en-US" altLang="zh-CN" sz="2800" b="1" dirty="0">
              <a:latin typeface="幼圆" pitchFamily="49" charset="-122"/>
              <a:ea typeface="幼圆" pitchFamily="49" charset="-122"/>
            </a:endParaRPr>
          </a:p>
          <a:p>
            <a:pPr algn="just">
              <a:lnSpc>
                <a:spcPts val="2700"/>
              </a:lnSpc>
              <a:buClr>
                <a:srgbClr val="FFFF00"/>
              </a:buClr>
            </a:pPr>
            <a:r>
              <a:rPr lang="zh-CN" altLang="en-US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我已经与基督同钉十字架，现在活着的不再是我，</a:t>
            </a:r>
            <a:r>
              <a:rPr lang="zh-CN" altLang="en-US" sz="2900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乃是基督在我里面活着</a:t>
            </a:r>
            <a:r>
              <a:rPr lang="zh-CN" altLang="en-US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。并且我如今在肉身活着，是因信神的儿子而活，他是爱我，为我舍己。</a:t>
            </a:r>
            <a:r>
              <a:rPr lang="en-US" altLang="zh-CN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加</a:t>
            </a:r>
            <a:r>
              <a:rPr lang="en-US" altLang="zh-CN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2:20)</a:t>
            </a:r>
          </a:p>
          <a:p>
            <a:pPr algn="just">
              <a:lnSpc>
                <a:spcPct val="150000"/>
              </a:lnSpc>
              <a:buClr>
                <a:srgbClr val="FFFF00"/>
              </a:buClr>
            </a:pPr>
            <a:endParaRPr lang="zh-CN" altLang="en-US" sz="2800" b="1" dirty="0"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D90223DB-DD1B-CC94-0BCE-1D536FF9A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778" y="183991"/>
            <a:ext cx="9900592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36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祂的复活</a:t>
            </a:r>
            <a:r>
              <a:rPr lang="en-US" altLang="zh-CN" sz="36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——</a:t>
            </a:r>
            <a:r>
              <a:rPr lang="zh-CN" altLang="en-US" sz="36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为我们带来新的生命</a:t>
            </a:r>
          </a:p>
        </p:txBody>
      </p:sp>
      <p:sp>
        <p:nvSpPr>
          <p:cNvPr id="2" name="AutoShape 7">
            <a:extLst>
              <a:ext uri="{FF2B5EF4-FFF2-40B4-BE49-F238E27FC236}">
                <a16:creationId xmlns:a16="http://schemas.microsoft.com/office/drawing/2014/main" id="{7ABC70E0-EB95-266F-D35F-FBAE1F029E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</p:spTree>
    <p:extLst>
      <p:ext uri="{BB962C8B-B14F-4D97-AF65-F5344CB8AC3E}">
        <p14:creationId xmlns:p14="http://schemas.microsoft.com/office/powerpoint/2010/main" val="4010000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2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2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2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E938B5-8740-743E-7910-A40EBB905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D540158-51E8-9E6C-561C-3D8C678CA3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416" y="1143000"/>
            <a:ext cx="10585176" cy="5143500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92164" name="Text Box 4">
            <a:extLst>
              <a:ext uri="{FF2B5EF4-FFF2-40B4-BE49-F238E27FC236}">
                <a16:creationId xmlns:a16="http://schemas.microsoft.com/office/drawing/2014/main" id="{52CB6217-50CC-5189-4D4E-737F74FA9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7468" y="1356462"/>
            <a:ext cx="9577064" cy="41764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28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2800" b="1" dirty="0">
                <a:latin typeface="幼圆" pitchFamily="49" charset="-122"/>
                <a:ea typeface="幼圆" pitchFamily="49" charset="-122"/>
              </a:rPr>
              <a:t>升天的基督为我们代求</a:t>
            </a:r>
            <a:endParaRPr lang="en-US" altLang="zh-CN" sz="2800" b="1" dirty="0"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</a:pPr>
            <a:r>
              <a:rPr lang="zh-CN" altLang="en-US" sz="28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凡靠着祂进到神面前的人，祂都能拯救到底，因为</a:t>
            </a:r>
            <a:r>
              <a:rPr lang="zh-CN" altLang="en-US" sz="2800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祂是长远活着，替他们祈求</a:t>
            </a:r>
            <a:r>
              <a:rPr lang="zh-CN" altLang="en-US" sz="28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r>
              <a:rPr lang="en-US" altLang="zh-CN" sz="28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28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来</a:t>
            </a:r>
            <a:r>
              <a:rPr lang="en-US" altLang="zh-CN" sz="28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7:25)</a:t>
            </a:r>
            <a:endParaRPr lang="en-US" altLang="zh-CN" sz="2800" b="1" dirty="0">
              <a:latin typeface="幼圆" pitchFamily="49" charset="-122"/>
              <a:ea typeface="幼圆" pitchFamily="49" charset="-122"/>
            </a:endParaRPr>
          </a:p>
          <a:p>
            <a:pPr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28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2800" b="1" dirty="0">
                <a:latin typeface="幼圆" pitchFamily="49" charset="-122"/>
                <a:ea typeface="幼圆" pitchFamily="49" charset="-122"/>
              </a:rPr>
              <a:t>使我们得着属天的地位，远超过一切</a:t>
            </a:r>
            <a:endParaRPr lang="en-US" altLang="zh-CN" sz="2800" b="1" dirty="0"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</a:pPr>
            <a:r>
              <a:rPr lang="zh-CN" altLang="en-US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祂又叫我们与基督耶稣一同复活，一同</a:t>
            </a:r>
            <a:r>
              <a:rPr lang="zh-CN" altLang="en-US" sz="2900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坐在天上</a:t>
            </a:r>
            <a:r>
              <a:rPr lang="zh-CN" altLang="en-US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r>
              <a:rPr lang="en-US" altLang="zh-CN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弗</a:t>
            </a:r>
            <a:r>
              <a:rPr lang="en-US" altLang="zh-CN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2:6)</a:t>
            </a:r>
          </a:p>
          <a:p>
            <a:pPr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28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2800" b="1" dirty="0">
                <a:latin typeface="幼圆" pitchFamily="49" charset="-122"/>
                <a:ea typeface="幼圆" pitchFamily="49" charset="-122"/>
              </a:rPr>
              <a:t>赐下圣灵与能力，使我们为祂作见证</a:t>
            </a:r>
            <a:endParaRPr lang="en-US" altLang="zh-CN" sz="2800" b="1" dirty="0">
              <a:latin typeface="幼圆" pitchFamily="49" charset="-122"/>
              <a:ea typeface="幼圆" pitchFamily="49" charset="-122"/>
            </a:endParaRPr>
          </a:p>
          <a:p>
            <a:pPr algn="just">
              <a:lnSpc>
                <a:spcPts val="2700"/>
              </a:lnSpc>
              <a:buClr>
                <a:srgbClr val="FFFF00"/>
              </a:buClr>
            </a:pPr>
            <a:r>
              <a:rPr lang="zh-CN" altLang="en-US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但</a:t>
            </a:r>
            <a:r>
              <a:rPr lang="zh-CN" altLang="en-US" sz="2900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圣灵降临</a:t>
            </a:r>
            <a:r>
              <a:rPr lang="zh-CN" altLang="en-US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在你们身上，你们就必</a:t>
            </a:r>
            <a:r>
              <a:rPr lang="zh-CN" altLang="en-US" sz="2900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得着能力</a:t>
            </a:r>
            <a:r>
              <a:rPr lang="zh-CN" altLang="en-US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，并要在耶路撒冷、犹太全地，和撒玛利亚，直到地极，</a:t>
            </a:r>
            <a:r>
              <a:rPr lang="zh-CN" altLang="en-US" sz="2900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作我的见证</a:t>
            </a:r>
            <a:r>
              <a:rPr lang="zh-CN" altLang="en-US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r>
              <a:rPr lang="en-US" altLang="zh-CN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徒</a:t>
            </a:r>
            <a:r>
              <a:rPr lang="en-US" altLang="zh-CN" sz="29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2:33)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2CF51607-F3DC-6FDE-4AD2-8EEB70164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778" y="183991"/>
            <a:ext cx="9900592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36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祂的升天</a:t>
            </a:r>
            <a:r>
              <a:rPr lang="en-US" altLang="zh-CN" sz="36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——</a:t>
            </a:r>
            <a:r>
              <a:rPr lang="zh-CN" altLang="en-US" sz="36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仍在为我们工作</a:t>
            </a:r>
          </a:p>
        </p:txBody>
      </p:sp>
      <p:sp>
        <p:nvSpPr>
          <p:cNvPr id="2" name="AutoShape 7">
            <a:extLst>
              <a:ext uri="{FF2B5EF4-FFF2-40B4-BE49-F238E27FC236}">
                <a16:creationId xmlns:a16="http://schemas.microsoft.com/office/drawing/2014/main" id="{61E47C82-AAA3-5592-54C6-0A0BD74F40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</p:spTree>
    <p:extLst>
      <p:ext uri="{BB962C8B-B14F-4D97-AF65-F5344CB8AC3E}">
        <p14:creationId xmlns:p14="http://schemas.microsoft.com/office/powerpoint/2010/main" val="3248053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2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2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2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B8383-A1F0-21E8-C683-EF597DB09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6BE90BB-066E-D395-4260-AEE4BDA0C2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416" y="1143000"/>
            <a:ext cx="10585176" cy="5143500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92164" name="Text Box 4">
            <a:extLst>
              <a:ext uri="{FF2B5EF4-FFF2-40B4-BE49-F238E27FC236}">
                <a16:creationId xmlns:a16="http://schemas.microsoft.com/office/drawing/2014/main" id="{111FE702-D554-2050-4643-5C7548DF00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7468" y="1352940"/>
            <a:ext cx="9577064" cy="447311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28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2800" b="1" dirty="0">
                <a:latin typeface="幼圆" pitchFamily="49" charset="-122"/>
                <a:ea typeface="幼圆" pitchFamily="49" charset="-122"/>
              </a:rPr>
              <a:t>主再来时，我们会被提，与祂永远同在</a:t>
            </a:r>
            <a:endParaRPr lang="en-US" altLang="zh-CN" sz="2800" b="1" dirty="0">
              <a:latin typeface="幼圆" pitchFamily="49" charset="-122"/>
              <a:ea typeface="幼圆" pitchFamily="49" charset="-122"/>
            </a:endParaRPr>
          </a:p>
          <a:p>
            <a:pPr algn="just">
              <a:lnSpc>
                <a:spcPts val="2700"/>
              </a:lnSpc>
              <a:buClr>
                <a:srgbClr val="FFFF00"/>
              </a:buClr>
            </a:pPr>
            <a:r>
              <a:rPr lang="zh-CN" altLang="en-US" sz="28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因为主必亲自从天降临</a:t>
            </a:r>
            <a:r>
              <a:rPr lang="en-US" altLang="zh-CN" sz="28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…</a:t>
            </a:r>
            <a:r>
              <a:rPr lang="zh-CN" altLang="en-US" sz="28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那在基督里死了的人必先复活， 以后我们这活着还存留的人必和他们</a:t>
            </a:r>
            <a:r>
              <a:rPr lang="zh-CN" altLang="en-US" sz="2800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一同被提到云里，在空中与主相遇</a:t>
            </a:r>
            <a:r>
              <a:rPr lang="zh-CN" altLang="en-US" sz="28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；这样，我们就要和主永远同在。</a:t>
            </a:r>
            <a:r>
              <a:rPr lang="en-US" altLang="zh-CN" sz="28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28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帖前</a:t>
            </a:r>
            <a:r>
              <a:rPr lang="en-US" altLang="zh-CN" sz="28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4:16-17)</a:t>
            </a:r>
          </a:p>
          <a:p>
            <a:pPr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28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2800" b="1" dirty="0">
                <a:latin typeface="幼圆" pitchFamily="49" charset="-122"/>
                <a:ea typeface="幼圆" pitchFamily="49" charset="-122"/>
              </a:rPr>
              <a:t>我们的身体会改变，得荣耀</a:t>
            </a:r>
            <a:endParaRPr lang="en-US" altLang="zh-CN" sz="2800" b="1" dirty="0">
              <a:latin typeface="幼圆" pitchFamily="49" charset="-122"/>
              <a:ea typeface="幼圆" pitchFamily="49" charset="-122"/>
            </a:endParaRPr>
          </a:p>
          <a:p>
            <a:pPr algn="just">
              <a:lnSpc>
                <a:spcPts val="2700"/>
              </a:lnSpc>
              <a:buClr>
                <a:srgbClr val="FFFF00"/>
              </a:buClr>
            </a:pPr>
            <a:r>
              <a:rPr lang="zh-CN" altLang="en-US" sz="28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祂要按着那能叫万有归服自己的大能，将我们这卑贱的</a:t>
            </a:r>
            <a:r>
              <a:rPr lang="zh-CN" altLang="en-US" sz="2800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身体改变形状</a:t>
            </a:r>
            <a:r>
              <a:rPr lang="zh-CN" altLang="en-US" sz="28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，和祂自己</a:t>
            </a:r>
            <a:r>
              <a:rPr lang="zh-CN" altLang="en-US" sz="2800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荣耀的身体相似</a:t>
            </a:r>
            <a:r>
              <a:rPr lang="zh-CN" altLang="en-US" sz="28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r>
              <a:rPr lang="en-US" altLang="zh-CN" sz="28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28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腓</a:t>
            </a:r>
            <a:r>
              <a:rPr lang="en-US" altLang="zh-CN" sz="28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3:21)</a:t>
            </a:r>
          </a:p>
          <a:p>
            <a:pPr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28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2800" b="1" dirty="0">
                <a:latin typeface="幼圆" pitchFamily="49" charset="-122"/>
                <a:ea typeface="幼圆" pitchFamily="49" charset="-122"/>
              </a:rPr>
              <a:t>我们将与祂一同作王</a:t>
            </a:r>
            <a:endParaRPr lang="en-US" altLang="zh-CN" sz="2800" b="1" dirty="0">
              <a:latin typeface="幼圆" pitchFamily="49" charset="-122"/>
              <a:ea typeface="幼圆" pitchFamily="49" charset="-122"/>
            </a:endParaRPr>
          </a:p>
          <a:p>
            <a:pPr algn="just">
              <a:lnSpc>
                <a:spcPts val="2700"/>
              </a:lnSpc>
              <a:buClr>
                <a:srgbClr val="FFFF00"/>
              </a:buClr>
            </a:pPr>
            <a:r>
              <a:rPr lang="en-US" altLang="zh-CN" sz="28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…</a:t>
            </a:r>
            <a:r>
              <a:rPr lang="zh-CN" altLang="en-US" sz="28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他们必做神和基督的祭司，并要与基督</a:t>
            </a:r>
            <a:r>
              <a:rPr lang="zh-CN" altLang="en-US" sz="2800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一同做王</a:t>
            </a:r>
            <a:r>
              <a:rPr lang="zh-CN" altLang="en-US" sz="28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一千年。</a:t>
            </a:r>
            <a:r>
              <a:rPr lang="en-US" altLang="zh-CN" sz="28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28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启</a:t>
            </a:r>
            <a:r>
              <a:rPr lang="en-US" altLang="zh-CN" sz="2800" dirty="0">
                <a:solidFill>
                  <a:srgbClr val="190EFA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20:6)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6A26DD42-DF6F-EEA5-64DD-59F38E6443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778" y="183991"/>
            <a:ext cx="9900592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36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祂的再来</a:t>
            </a:r>
            <a:r>
              <a:rPr lang="en-US" altLang="zh-CN" sz="36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——</a:t>
            </a:r>
            <a:r>
              <a:rPr lang="zh-CN" altLang="en-US" sz="36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叫我们有确实的盼望</a:t>
            </a:r>
          </a:p>
        </p:txBody>
      </p:sp>
      <p:sp>
        <p:nvSpPr>
          <p:cNvPr id="2" name="AutoShape 7">
            <a:extLst>
              <a:ext uri="{FF2B5EF4-FFF2-40B4-BE49-F238E27FC236}">
                <a16:creationId xmlns:a16="http://schemas.microsoft.com/office/drawing/2014/main" id="{0301B8BA-B4CE-8D66-6CBC-2CC1C4534C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</p:spTree>
    <p:extLst>
      <p:ext uri="{BB962C8B-B14F-4D97-AF65-F5344CB8AC3E}">
        <p14:creationId xmlns:p14="http://schemas.microsoft.com/office/powerpoint/2010/main" val="2089153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2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2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2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2013 - 2022 主题">
  <a:themeElements>
    <a:clrScheme name="Office 2013 - 2022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主题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CDESIGNE</Template>
  <TotalTime>835</TotalTime>
  <Words>1155</Words>
  <Application>Microsoft Office PowerPoint</Application>
  <PresentationFormat>宽屏</PresentationFormat>
  <Paragraphs>79</Paragraphs>
  <Slides>10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1" baseType="lpstr">
      <vt:lpstr>方正姚体</vt:lpstr>
      <vt:lpstr>黑体</vt:lpstr>
      <vt:lpstr>华文新魏</vt:lpstr>
      <vt:lpstr>楷体</vt:lpstr>
      <vt:lpstr>宋体</vt:lpstr>
      <vt:lpstr>幼圆</vt:lpstr>
      <vt:lpstr>Arial</vt:lpstr>
      <vt:lpstr>Calibri</vt:lpstr>
      <vt:lpstr>Calibri Light</vt:lpstr>
      <vt:lpstr>Wingdings</vt:lpstr>
      <vt:lpstr>Office 2013 - 2022 主题</vt:lpstr>
      <vt:lpstr>基督的工作</vt:lpstr>
      <vt:lpstr>PowerPoint 演示文稿</vt:lpstr>
      <vt:lpstr>PowerPoint 演示文稿</vt:lpstr>
      <vt:lpstr>基督（受膏者）的工作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Road in the countryside</dc:title>
  <dc:creator>www.powerpointstyles.com</dc:creator>
  <dc:description>Image credit to FreeDigitalPhotos.net</dc:description>
  <cp:lastModifiedBy>ChrisChen</cp:lastModifiedBy>
  <cp:revision>219</cp:revision>
  <dcterms:created xsi:type="dcterms:W3CDTF">2009-03-23T15:23:00Z</dcterms:created>
  <dcterms:modified xsi:type="dcterms:W3CDTF">2025-09-12T23:29:00Z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ACBFB1D8369B4F258E76364AC9F4BB42_13</vt:lpwstr>
  </property>
  <property fmtid="{D5CDD505-2E9C-101B-9397-08002B2CF9AE}" pid="3" name="KSOProductBuildVer">
    <vt:lpwstr>2052-12.1.0.21915</vt:lpwstr>
  </property>
  <property fmtid="{D5CDD505-2E9C-101B-9397-08002B2CF9AE}" pid="4" name="MSIP_Label_defa4170-0d19-0005-0004-bc88714345d2_Enabled">
    <vt:lpwstr>true</vt:lpwstr>
  </property>
  <property fmtid="{D5CDD505-2E9C-101B-9397-08002B2CF9AE}" pid="5" name="MSIP_Label_defa4170-0d19-0005-0004-bc88714345d2_SetDate">
    <vt:lpwstr>2025-08-02T22:15:37Z</vt:lpwstr>
  </property>
  <property fmtid="{D5CDD505-2E9C-101B-9397-08002B2CF9AE}" pid="6" name="MSIP_Label_defa4170-0d19-0005-0004-bc88714345d2_Method">
    <vt:lpwstr>Standard</vt:lpwstr>
  </property>
  <property fmtid="{D5CDD505-2E9C-101B-9397-08002B2CF9AE}" pid="7" name="MSIP_Label_defa4170-0d19-0005-0004-bc88714345d2_Name">
    <vt:lpwstr>defa4170-0d19-0005-0004-bc88714345d2</vt:lpwstr>
  </property>
  <property fmtid="{D5CDD505-2E9C-101B-9397-08002B2CF9AE}" pid="8" name="MSIP_Label_defa4170-0d19-0005-0004-bc88714345d2_SiteId">
    <vt:lpwstr>63cf91fa-9219-41a9-8a72-6ded99569cdb</vt:lpwstr>
  </property>
  <property fmtid="{D5CDD505-2E9C-101B-9397-08002B2CF9AE}" pid="9" name="MSIP_Label_defa4170-0d19-0005-0004-bc88714345d2_ActionId">
    <vt:lpwstr>3edde739-7f39-439c-ac8f-ae171860eb5d</vt:lpwstr>
  </property>
  <property fmtid="{D5CDD505-2E9C-101B-9397-08002B2CF9AE}" pid="10" name="MSIP_Label_defa4170-0d19-0005-0004-bc88714345d2_ContentBits">
    <vt:lpwstr>0</vt:lpwstr>
  </property>
  <property fmtid="{D5CDD505-2E9C-101B-9397-08002B2CF9AE}" pid="11" name="MSIP_Label_defa4170-0d19-0005-0004-bc88714345d2_Tag">
    <vt:lpwstr>10, 3, 0, 1</vt:lpwstr>
  </property>
</Properties>
</file>