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  <p:sldMasterId id="2147483661" r:id="rId3"/>
  </p:sldMasterIdLst>
  <p:notesMasterIdLst>
    <p:notesMasterId r:id="rId14"/>
  </p:notesMasterIdLst>
  <p:handoutMasterIdLst>
    <p:handoutMasterId r:id="rId15"/>
  </p:handoutMasterIdLst>
  <p:sldIdLst>
    <p:sldId id="324" r:id="rId4"/>
    <p:sldId id="323" r:id="rId5"/>
    <p:sldId id="331" r:id="rId6"/>
    <p:sldId id="325" r:id="rId7"/>
    <p:sldId id="333" r:id="rId8"/>
    <p:sldId id="326" r:id="rId9"/>
    <p:sldId id="332" r:id="rId10"/>
    <p:sldId id="327" r:id="rId11"/>
    <p:sldId id="328" r:id="rId12"/>
    <p:sldId id="334" r:id="rId13"/>
  </p:sldIdLst>
  <p:sldSz cx="9144000" cy="6858000" type="screen4x3"/>
  <p:notesSz cx="6858000" cy="9144000"/>
  <p:embeddedFontLst>
    <p:embeddedFont>
      <p:font typeface="黑体" panose="02010609060101010101" pitchFamily="49" charset="-122"/>
      <p:regular r:id="rId16"/>
    </p:embeddedFont>
  </p:embeddedFont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96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660033"/>
    <a:srgbClr val="7DD330"/>
    <a:srgbClr val="00CC00"/>
    <a:srgbClr val="0C7CD2"/>
    <a:srgbClr val="99FF33"/>
    <a:srgbClr val="DCE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1" autoAdjust="0"/>
    <p:restoredTop sz="94973" autoAdjust="0"/>
  </p:normalViewPr>
  <p:slideViewPr>
    <p:cSldViewPr showGuides="1">
      <p:cViewPr varScale="1">
        <p:scale>
          <a:sx n="82" d="100"/>
          <a:sy n="82" d="100"/>
        </p:scale>
        <p:origin x="1238" y="58"/>
      </p:cViewPr>
      <p:guideLst>
        <p:guide orient="horz" pos="2196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font" Target="fonts/font1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 Chen" userId="018353326f80f1a6" providerId="LiveId" clId="{B0EB45F9-194B-4B3B-ABD6-4FEF516E63BF}"/>
    <pc:docChg chg="delSld">
      <pc:chgData name="Bo Chen" userId="018353326f80f1a6" providerId="LiveId" clId="{B0EB45F9-194B-4B3B-ABD6-4FEF516E63BF}" dt="2025-12-20T06:17:42.233" v="1" actId="47"/>
      <pc:docMkLst>
        <pc:docMk/>
      </pc:docMkLst>
      <pc:sldChg chg="del">
        <pc:chgData name="Bo Chen" userId="018353326f80f1a6" providerId="LiveId" clId="{B0EB45F9-194B-4B3B-ABD6-4FEF516E63BF}" dt="2025-12-20T06:17:41.408" v="0" actId="47"/>
        <pc:sldMkLst>
          <pc:docMk/>
          <pc:sldMk cId="0" sldId="329"/>
        </pc:sldMkLst>
      </pc:sldChg>
      <pc:sldChg chg="del">
        <pc:chgData name="Bo Chen" userId="018353326f80f1a6" providerId="LiveId" clId="{B0EB45F9-194B-4B3B-ABD6-4FEF516E63BF}" dt="2025-12-20T06:17:42.233" v="1" actId="47"/>
        <pc:sldMkLst>
          <pc:docMk/>
          <pc:sldMk cId="0" sldId="33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9224933F-DC07-40D5-ABBA-DA036AAECD0E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6E835C55-FF58-4E29-9800-CA2B87A7BE5F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 descr=" ytrtyrty azr uyt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8035925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zh-CN" b="1">
                <a:solidFill>
                  <a:schemeClr val="bg1"/>
                </a:solidFill>
                <a:ea typeface="宋体" panose="02010600030101010101" pitchFamily="2" charset="-122"/>
              </a:rPr>
              <a:t>Page </a:t>
            </a:r>
            <a:fld id="{0085899F-5C20-41CF-A0AB-1973A271CC63}" type="slidenum">
              <a:rPr lang="fr-FR" altLang="zh-CN" b="1">
                <a:solidFill>
                  <a:schemeClr val="bg1"/>
                </a:solidFill>
                <a:ea typeface="宋体" panose="02010600030101010101" pitchFamily="2" charset="-122"/>
              </a:rPr>
              <a:t>‹#›</a:t>
            </a:fld>
            <a:endParaRPr lang="fr-FR" altLang="zh-CN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 descr=" ytrtyrty azr uyt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8035925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Page </a:t>
            </a:r>
            <a:fld id="{0085899F-5C20-41CF-A0AB-1973A271CC63}" type="slidenum">
              <a:rPr lang="fr-FR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‹#›</a:t>
            </a:fld>
            <a:endParaRPr lang="fr-FR" altLang="zh-CN" sz="18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 descr="gfg dgertyaiy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195" y="-2730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286250"/>
            <a:ext cx="9144000" cy="1928813"/>
          </a:xfrm>
          <a:prstGeom prst="rect">
            <a:avLst/>
          </a:prstGeom>
          <a:solidFill>
            <a:srgbClr val="669900">
              <a:alpha val="39999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00563"/>
            <a:ext cx="9144000" cy="1809750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如何寻求神的旨意</a:t>
            </a: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6444615" y="260350"/>
            <a:ext cx="2439670" cy="1110615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讲真理传福音</a:t>
            </a:r>
            <a:r>
              <a:rPr lang="en-US" altLang="zh-CN" sz="16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18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15570" y="1122045"/>
            <a:ext cx="8902065" cy="5254625"/>
          </a:xfrm>
          <a:prstGeom prst="rect">
            <a:avLst/>
          </a:prstGeom>
        </p:spPr>
        <p:txBody>
          <a:bodyPr vert="horz" wrap="square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kern="0" spc="0">
                <a:ln>
                  <a:noFill/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知道神的旨意，不仅是方法对，还得人对。即使方法完全对，也一点用处也没有。最没有用处，就是人在神面前的光景是背叛的，而他却要知道神的旨意的方法。</a:t>
            </a:r>
          </a:p>
          <a:p>
            <a:r>
              <a:rPr lang="zh-CN" altLang="en-US" sz="2400" kern="0" spc="0">
                <a:ln>
                  <a:noFill/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知道神的旨意绝不是小事，像我们这样微小的、败坏的人，竟然能知道神的旨意，这是一件何等大的事！</a:t>
            </a:r>
          </a:p>
          <a:p>
            <a:r>
              <a:rPr lang="zh-CN" altLang="en-US" sz="2400" kern="0" spc="0">
                <a:ln>
                  <a:noFill/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盼望我们都是学习知道神的旨意，宝贵神的旨意并要遵行神的旨意！</a:t>
            </a:r>
          </a:p>
        </p:txBody>
      </p:sp>
      <p:sp>
        <p:nvSpPr>
          <p:cNvPr id="5" name="标题 6"/>
          <p:cNvSpPr txBox="1">
            <a:spLocks noGrp="1"/>
          </p:cNvSpPr>
          <p:nvPr>
            <p:custDataLst>
              <p:tags r:id="rId2"/>
            </p:custDataLst>
          </p:nvPr>
        </p:nvSpPr>
        <p:spPr>
          <a:xfrm>
            <a:off x="323215" y="116840"/>
            <a:ext cx="7772400" cy="87312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b" anchorCtr="0">
            <a:normAutofit fontScale="90000" lnSpcReduction="100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 algn="l">
              <a:lnSpc>
                <a:spcPct val="100000"/>
              </a:lnSpc>
            </a:pPr>
            <a:r>
              <a:rPr sz="6000" kern="0" spc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  <a:sym typeface="+mn-ea"/>
              </a:rPr>
              <a:t>人要对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323850" y="1061720"/>
            <a:ext cx="8703310" cy="4595495"/>
          </a:xfrm>
          <a:prstGeom prst="rect">
            <a:avLst/>
          </a:prstGeom>
        </p:spPr>
        <p:txBody>
          <a:bodyPr vert="horz" wrap="square" lIns="90000" tIns="46800" rIns="90000" bIns="46800" rtlCol="0">
            <a:normAutofit fontScale="90000" lnSpcReduction="2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kern="0" spc="0">
                <a:ln>
                  <a:noFill/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环境常是神启示祂旨意所用的方法，也常是神证明祂旨意所赐的凭据。</a:t>
            </a:r>
          </a:p>
          <a:p>
            <a:r>
              <a:rPr lang="zh-CN" altLang="en-US" sz="3200" kern="0" spc="0">
                <a:ln>
                  <a:noFill/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我们需要从我们四周每一人、事、物的存在和变化里，读出神在我们身上的旨意和神今时对我们的引导。</a:t>
            </a:r>
          </a:p>
          <a:p>
            <a:pPr marL="0" indent="0">
              <a:buNone/>
            </a:pPr>
            <a:endParaRPr lang="zh-CN" altLang="en-US" sz="3200" kern="0" spc="0">
              <a:ln>
                <a:noFill/>
                <a:prstDash val="sysDot"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  <a:p>
            <a:pPr marL="0" indent="0">
              <a:buNone/>
            </a:pPr>
            <a:r>
              <a:rPr lang="zh-CN" altLang="en-US" sz="3200" kern="0" spc="0">
                <a:ln>
                  <a:noFill/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【诗32:9】你不可像那无知的骡马，必用嚼环辔头勒住它，不然，就不能驯服。</a:t>
            </a:r>
          </a:p>
        </p:txBody>
      </p:sp>
      <p:sp>
        <p:nvSpPr>
          <p:cNvPr id="7" name="标题 6"/>
          <p:cNvSpPr txBox="1">
            <a:spLocks noGrp="1"/>
          </p:cNvSpPr>
          <p:nvPr>
            <p:ph type="title" idx="2"/>
            <p:custDataLst>
              <p:tags r:id="rId2"/>
            </p:custDataLst>
          </p:nvPr>
        </p:nvSpPr>
        <p:spPr>
          <a:xfrm>
            <a:off x="323215" y="116840"/>
            <a:ext cx="7772400" cy="873125"/>
          </a:xfrm>
          <a:noFill/>
          <a:ln>
            <a:noFill/>
            <a:prstDash val="sysDash"/>
          </a:ln>
        </p:spPr>
        <p:txBody>
          <a:bodyPr vert="horz" wrap="square" lIns="91440" tIns="45720" rIns="91440" bIns="45720" rtlCol="0" anchor="b" anchorCtr="0">
            <a:normAutofit fontScale="900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 algn="l">
              <a:lnSpc>
                <a:spcPct val="100000"/>
              </a:lnSpc>
            </a:pPr>
            <a:r>
              <a:rPr sz="6000" kern="0" spc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  <a:sym typeface="+mn-ea"/>
              </a:rPr>
              <a:t>一、环境的安排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 txBox="1">
            <a:spLocks noGrp="1"/>
          </p:cNvSpPr>
          <p:nvPr>
            <p:ph type="title" idx="2"/>
            <p:custDataLst>
              <p:tags r:id="rId1"/>
            </p:custDataLst>
          </p:nvPr>
        </p:nvSpPr>
        <p:spPr>
          <a:xfrm>
            <a:off x="323215" y="116840"/>
            <a:ext cx="7772400" cy="873125"/>
          </a:xfrm>
          <a:noFill/>
          <a:ln>
            <a:noFill/>
            <a:prstDash val="sysDash"/>
          </a:ln>
        </p:spPr>
        <p:txBody>
          <a:bodyPr vert="horz" wrap="square" lIns="91440" tIns="45720" rIns="91440" bIns="45720" rtlCol="0" anchor="b" anchorCtr="0">
            <a:normAutofit fontScale="900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 algn="l">
              <a:lnSpc>
                <a:spcPct val="100000"/>
              </a:lnSpc>
            </a:pPr>
            <a:r>
              <a:rPr sz="6000" kern="0" spc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  <a:sym typeface="+mn-ea"/>
              </a:rPr>
              <a:t>经历与见证</a:t>
            </a:r>
          </a:p>
        </p:txBody>
      </p:sp>
      <p:sp>
        <p:nvSpPr>
          <p:cNvPr id="5" name="内容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23850" y="1061720"/>
            <a:ext cx="8703310" cy="4595495"/>
          </a:xfrm>
          <a:prstGeom prst="rect">
            <a:avLst/>
          </a:prstGeom>
        </p:spPr>
        <p:txBody>
          <a:bodyPr vert="horz" wrap="square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3200" kern="0" spc="0">
              <a:ln>
                <a:noFill/>
                <a:prstDash val="sysDot"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379095" y="1188720"/>
            <a:ext cx="8703310" cy="4595495"/>
          </a:xfrm>
          <a:prstGeom prst="rect">
            <a:avLst/>
          </a:prstGeom>
        </p:spPr>
        <p:txBody>
          <a:bodyPr vert="horz" wrap="square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kern="0" spc="0">
                <a:ln>
                  <a:noFill/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个人的追求经历</a:t>
            </a:r>
          </a:p>
          <a:p>
            <a:r>
              <a:rPr lang="zh-CN" altLang="en-US" sz="3200" kern="0" spc="0">
                <a:ln>
                  <a:noFill/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一位年长弟兄的见证</a:t>
            </a:r>
          </a:p>
          <a:p>
            <a:endParaRPr lang="zh-CN" altLang="en-US" sz="3200" kern="0" spc="0">
              <a:ln>
                <a:noFill/>
                <a:prstDash val="sysDot"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  <a:p>
            <a:pPr marL="0" indent="0">
              <a:buNone/>
            </a:pPr>
            <a:r>
              <a:rPr lang="zh-CN" altLang="en-US" sz="3200" kern="0" spc="0">
                <a:ln>
                  <a:noFill/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不盲从、不瞎猜、不研究，自自然然的顺服神在环境中的带领</a:t>
            </a:r>
          </a:p>
        </p:txBody>
      </p:sp>
      <p:pic>
        <p:nvPicPr>
          <p:cNvPr id="6" name="F35B0BEE-F18A-47BB-8FCB-E00DA2F2635D-4" descr="C:/Users/Administrator/AppData/Local/Temp/wpp.yzHxjpwpp"/>
          <p:cNvPicPr/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876415" y="4725035"/>
            <a:ext cx="2134235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79705" y="1196975"/>
            <a:ext cx="8821420" cy="4759325"/>
          </a:xfrm>
          <a:prstGeom prst="rect">
            <a:avLst/>
          </a:prstGeom>
        </p:spPr>
        <p:txBody>
          <a:bodyPr vert="horz" wrap="square" lIns="90000" tIns="46800" rIns="90000" bIns="46800" rtlCol="0">
            <a:normAutofit fontScale="4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 kern="0" spc="0">
                <a:ln>
                  <a:noFill/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圣灵住在我们里面，凡事上教训和引导我们。</a:t>
            </a:r>
          </a:p>
          <a:p>
            <a:r>
              <a:rPr lang="zh-CN" altLang="en-US" sz="6000" kern="0" spc="0">
                <a:ln>
                  <a:noFill/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分两类①里面的催促；②里面的拦阻</a:t>
            </a:r>
          </a:p>
          <a:p>
            <a:r>
              <a:rPr lang="zh-CN" altLang="en-US" sz="6000" kern="0" spc="0">
                <a:ln>
                  <a:noFill/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我们若是真有意思要顺服神，里面的引导定会相当的清楚。</a:t>
            </a:r>
          </a:p>
          <a:p>
            <a:pPr marL="0" indent="0">
              <a:lnSpc>
                <a:spcPct val="100000"/>
              </a:lnSpc>
              <a:buNone/>
            </a:pPr>
            <a:endParaRPr lang="zh-CN" altLang="en-US" sz="6000" kern="0" spc="0">
              <a:ln>
                <a:noFill/>
                <a:prstDash val="sysDot"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zh-CN" altLang="en-US" sz="6000" kern="0" spc="0">
                <a:ln>
                  <a:noFill/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【约壹2:27】你们从主所受的恩膏常存在你们心里，并不用人教训你们，自有主的恩膏在凡事上教训你们。这恩膏是真的，不是假的，你们要按这恩膏的教训住在主里面。</a:t>
            </a:r>
          </a:p>
          <a:p>
            <a:endParaRPr lang="zh-CN" altLang="en-US" sz="6000" kern="0" spc="0">
              <a:ln>
                <a:noFill/>
                <a:prstDash val="sysDot"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5" name="标题 6"/>
          <p:cNvSpPr txBox="1">
            <a:spLocks noGrp="1"/>
          </p:cNvSpPr>
          <p:nvPr>
            <p:custDataLst>
              <p:tags r:id="rId2"/>
            </p:custDataLst>
          </p:nvPr>
        </p:nvSpPr>
        <p:spPr>
          <a:xfrm>
            <a:off x="323215" y="116840"/>
            <a:ext cx="7772400" cy="87312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b" anchorCtr="0">
            <a:normAutofit fontScale="90000" lnSpcReduction="100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 algn="l">
              <a:lnSpc>
                <a:spcPct val="100000"/>
              </a:lnSpc>
            </a:pPr>
            <a:r>
              <a:rPr sz="6000" kern="0" spc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  <a:sym typeface="+mn-ea"/>
              </a:rPr>
              <a:t>二、圣灵的引导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6"/>
          <p:cNvSpPr txBox="1">
            <a:spLocks noGrp="1"/>
          </p:cNvSpPr>
          <p:nvPr>
            <p:custDataLst>
              <p:tags r:id="rId1"/>
            </p:custDataLst>
          </p:nvPr>
        </p:nvSpPr>
        <p:spPr>
          <a:xfrm>
            <a:off x="323215" y="116840"/>
            <a:ext cx="7772400" cy="87312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b" anchorCtr="0">
            <a:normAutofit fontScale="90000" lnSpcReduction="100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 algn="l">
              <a:lnSpc>
                <a:spcPct val="100000"/>
              </a:lnSpc>
            </a:pPr>
            <a:r>
              <a:rPr sz="6000" kern="0" spc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  <a:sym typeface="+mn-ea"/>
              </a:rPr>
              <a:t>见证</a:t>
            </a:r>
          </a:p>
        </p:txBody>
      </p:sp>
      <p:sp>
        <p:nvSpPr>
          <p:cNvPr id="4" name="内容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79705" y="1196975"/>
            <a:ext cx="8821420" cy="4759325"/>
          </a:xfrm>
          <a:prstGeom prst="rect">
            <a:avLst/>
          </a:prstGeom>
        </p:spPr>
        <p:txBody>
          <a:bodyPr vert="horz" wrap="square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kern="0" spc="0">
                <a:ln>
                  <a:noFill/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弟兄的见证：里面当家的不许</a:t>
            </a:r>
          </a:p>
          <a:p>
            <a:r>
              <a:rPr lang="zh-CN" altLang="en-US" sz="2400" kern="0" spc="0">
                <a:ln>
                  <a:noFill/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个人信主的见证</a:t>
            </a:r>
          </a:p>
          <a:p>
            <a:endParaRPr lang="zh-CN" altLang="en-US" sz="2400" kern="0" spc="0">
              <a:ln>
                <a:noFill/>
                <a:prstDash val="sysDot"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pic>
        <p:nvPicPr>
          <p:cNvPr id="8" name="F35B0BEE-F18A-47BB-8FCB-E00DA2F2635D-3" descr="C:/Users/Administrator/AppData/Local/Temp/wpp.VRlNhowpp"/>
          <p:cNvPicPr/>
          <p:nvPr/>
        </p:nvPicPr>
        <p:blipFill>
          <a:blip r:embed="rId4"/>
          <a:stretch>
            <a:fillRect/>
          </a:stretch>
        </p:blipFill>
        <p:spPr>
          <a:xfrm>
            <a:off x="6732270" y="4221480"/>
            <a:ext cx="2040255" cy="17881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82550" y="1196975"/>
            <a:ext cx="9055735" cy="4759325"/>
          </a:xfrm>
          <a:prstGeom prst="rect">
            <a:avLst/>
          </a:prstGeom>
        </p:spPr>
        <p:txBody>
          <a:bodyPr vert="horz" wrap="square" lIns="90000" tIns="46800" rIns="90000" bIns="46800" rtlCol="0">
            <a:normAutofit fontScale="4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 kern="0" spc="0">
                <a:ln>
                  <a:noFill/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  <a:sym typeface="+mn-ea"/>
              </a:rPr>
              <a:t>圣经是神旨意最清楚的启示，神旨意的原则和榜样都在圣经上可以找到</a:t>
            </a:r>
            <a:endParaRPr lang="zh-CN" altLang="en-US" sz="6000" kern="0" spc="0">
              <a:ln>
                <a:noFill/>
                <a:prstDash val="sysDot"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  <a:p>
            <a:r>
              <a:rPr lang="zh-CN" altLang="en-US" sz="6000" kern="0" spc="0">
                <a:ln>
                  <a:noFill/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  <a:sym typeface="+mn-ea"/>
              </a:rPr>
              <a:t>我们只要看以往神是怎么定规的，就知道今天神的旨意是如何的</a:t>
            </a:r>
            <a:endParaRPr lang="zh-CN" altLang="en-US" sz="6000" kern="0" spc="0">
              <a:ln>
                <a:noFill/>
                <a:prstDash val="sysDot"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  <a:p>
            <a:r>
              <a:rPr lang="zh-CN" altLang="en-US" sz="6000" kern="0" spc="0">
                <a:ln>
                  <a:noFill/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  <a:sym typeface="+mn-ea"/>
              </a:rPr>
              <a:t>我们总得好好的读圣经，好叫我们遇到事情的时候，知道主的旨意是如何的</a:t>
            </a:r>
          </a:p>
          <a:p>
            <a:endParaRPr lang="zh-CN" altLang="en-US" sz="6000" kern="0" spc="0">
              <a:ln>
                <a:noFill/>
                <a:prstDash val="sysDot"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  <a:p>
            <a:pPr marL="0" indent="0">
              <a:buNone/>
            </a:pPr>
            <a:r>
              <a:rPr lang="zh-CN" altLang="en-US" sz="6000" kern="0" spc="0">
                <a:ln>
                  <a:noFill/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  <a:sym typeface="+mn-ea"/>
              </a:rPr>
              <a:t>【诗119:105】你的话是我脚前的灯，是我路上的光。</a:t>
            </a:r>
            <a:endParaRPr lang="zh-CN" altLang="en-US" sz="6000" kern="0" spc="0">
              <a:ln>
                <a:noFill/>
                <a:prstDash val="sysDot"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  <a:p>
            <a:endParaRPr lang="zh-CN" altLang="en-US" sz="6000" kern="0" spc="0">
              <a:ln>
                <a:noFill/>
                <a:prstDash val="sysDot"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5" name="标题 6"/>
          <p:cNvSpPr txBox="1">
            <a:spLocks noGrp="1"/>
          </p:cNvSpPr>
          <p:nvPr>
            <p:custDataLst>
              <p:tags r:id="rId2"/>
            </p:custDataLst>
          </p:nvPr>
        </p:nvSpPr>
        <p:spPr>
          <a:xfrm>
            <a:off x="323215" y="116840"/>
            <a:ext cx="7772400" cy="87312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b" anchorCtr="0">
            <a:normAutofit fontScale="90000" lnSpcReduction="100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 algn="l">
              <a:lnSpc>
                <a:spcPct val="100000"/>
              </a:lnSpc>
            </a:pPr>
            <a:r>
              <a:rPr sz="6000" kern="0" spc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  <a:sym typeface="+mn-ea"/>
              </a:rPr>
              <a:t>三、圣经的教训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 txBox="1">
            <a:spLocks noGrp="1"/>
          </p:cNvSpPr>
          <p:nvPr>
            <p:ph type="title" idx="2"/>
            <p:custDataLst>
              <p:tags r:id="rId1"/>
            </p:custDataLst>
          </p:nvPr>
        </p:nvSpPr>
        <p:spPr>
          <a:xfrm>
            <a:off x="323215" y="116840"/>
            <a:ext cx="7772400" cy="873125"/>
          </a:xfrm>
          <a:noFill/>
          <a:ln>
            <a:noFill/>
            <a:prstDash val="sysDash"/>
          </a:ln>
        </p:spPr>
        <p:txBody>
          <a:bodyPr vert="horz" wrap="square" lIns="91440" tIns="45720" rIns="91440" bIns="45720" rtlCol="0" anchor="b" anchorCtr="0">
            <a:normAutofit fontScale="900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 algn="l">
              <a:lnSpc>
                <a:spcPct val="100000"/>
              </a:lnSpc>
            </a:pPr>
            <a:r>
              <a:rPr lang="en-US" altLang="zh-CN" sz="6000" kern="0" spc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  <a:sym typeface="+mn-ea"/>
              </a:rPr>
              <a:t>“</a:t>
            </a:r>
            <a:r>
              <a:rPr sz="6000" kern="0" spc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  <a:sym typeface="+mn-ea"/>
              </a:rPr>
              <a:t>示范</a:t>
            </a:r>
            <a:r>
              <a:rPr lang="en-US" altLang="zh-CN" sz="6000" kern="0" spc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  <a:sym typeface="+mn-ea"/>
              </a:rPr>
              <a:t>”</a:t>
            </a:r>
            <a:r>
              <a:rPr sz="6000" kern="0" spc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  <a:sym typeface="+mn-ea"/>
              </a:rPr>
              <a:t>与经历</a:t>
            </a:r>
          </a:p>
        </p:txBody>
      </p:sp>
      <p:sp>
        <p:nvSpPr>
          <p:cNvPr id="4" name="内容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79705" y="1196975"/>
            <a:ext cx="8821420" cy="4759325"/>
          </a:xfrm>
          <a:prstGeom prst="rect">
            <a:avLst/>
          </a:prstGeom>
        </p:spPr>
        <p:txBody>
          <a:bodyPr vert="horz" wrap="square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 sz="6000" kern="0" spc="0">
              <a:ln>
                <a:noFill/>
                <a:prstDash val="sysDot"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82550" y="1196975"/>
            <a:ext cx="9055735" cy="4759325"/>
          </a:xfrm>
          <a:prstGeom prst="rect">
            <a:avLst/>
          </a:prstGeom>
        </p:spPr>
        <p:txBody>
          <a:bodyPr vert="horz" wrap="square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kern="0" spc="0">
                <a:ln>
                  <a:noFill/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错误示范：翻开圣经随处一指，这种问卦式的方法寻求神的旨意</a:t>
            </a:r>
          </a:p>
          <a:p>
            <a:pPr marL="0" indent="0">
              <a:buNone/>
            </a:pPr>
            <a:r>
              <a:rPr lang="en-US" altLang="zh-CN" sz="2400" kern="0" spc="0">
                <a:ln>
                  <a:noFill/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  <a:sym typeface="+mn-ea"/>
              </a:rPr>
              <a:t>           </a:t>
            </a:r>
            <a:r>
              <a:rPr lang="zh-CN" altLang="en-US" sz="2400" kern="0" spc="0">
                <a:ln>
                  <a:noFill/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  <a:sym typeface="+mn-ea"/>
              </a:rPr>
              <a:t>太</a:t>
            </a:r>
            <a:r>
              <a:rPr lang="en-US" altLang="zh-CN" sz="2400" kern="0" spc="0">
                <a:ln>
                  <a:noFill/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  <a:sym typeface="+mn-ea"/>
              </a:rPr>
              <a:t>27</a:t>
            </a:r>
            <a:r>
              <a:rPr lang="zh-CN" altLang="en-US" sz="2400" kern="0" spc="0">
                <a:ln>
                  <a:noFill/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  <a:sym typeface="+mn-ea"/>
              </a:rPr>
              <a:t>：</a:t>
            </a:r>
            <a:r>
              <a:rPr lang="en-US" altLang="zh-CN" sz="2400" kern="0" spc="0">
                <a:ln>
                  <a:noFill/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  <a:sym typeface="+mn-ea"/>
              </a:rPr>
              <a:t>5</a:t>
            </a:r>
            <a:r>
              <a:rPr lang="zh-CN" altLang="en-US" sz="2400" kern="0" spc="0">
                <a:ln>
                  <a:noFill/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  <a:sym typeface="+mn-ea"/>
              </a:rPr>
              <a:t>；</a:t>
            </a:r>
            <a:r>
              <a:rPr lang="en-US" altLang="zh-CN" sz="2400" kern="0" spc="0">
                <a:ln>
                  <a:noFill/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  <a:sym typeface="+mn-ea"/>
              </a:rPr>
              <a:t> </a:t>
            </a:r>
            <a:r>
              <a:rPr lang="zh-CN" altLang="en-US" sz="2400" kern="0" spc="0">
                <a:ln>
                  <a:noFill/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  <a:sym typeface="+mn-ea"/>
              </a:rPr>
              <a:t>路</a:t>
            </a:r>
            <a:r>
              <a:rPr lang="en-US" altLang="zh-CN" sz="2400" kern="0" spc="0">
                <a:ln>
                  <a:noFill/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  <a:sym typeface="+mn-ea"/>
              </a:rPr>
              <a:t>10</a:t>
            </a:r>
            <a:r>
              <a:rPr lang="zh-CN" altLang="en-US" sz="2400" kern="0" spc="0">
                <a:ln>
                  <a:noFill/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  <a:sym typeface="+mn-ea"/>
              </a:rPr>
              <a:t>：</a:t>
            </a:r>
            <a:r>
              <a:rPr lang="en-US" altLang="zh-CN" sz="2400" kern="0" spc="0">
                <a:ln>
                  <a:noFill/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  <a:sym typeface="+mn-ea"/>
              </a:rPr>
              <a:t>37</a:t>
            </a:r>
          </a:p>
          <a:p>
            <a:pPr marL="0" indent="0">
              <a:buNone/>
            </a:pPr>
            <a:endParaRPr lang="zh-CN" altLang="en-US" sz="2400" kern="0" spc="0">
              <a:ln>
                <a:noFill/>
                <a:prstDash val="sysDot"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  <a:p>
            <a:r>
              <a:rPr lang="zh-CN" altLang="en-US" sz="2400" kern="0" spc="0">
                <a:ln>
                  <a:noFill/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个人经历：孩子幼儿园上学之事的寻求，神的话启示</a:t>
            </a:r>
          </a:p>
          <a:p>
            <a:pPr marL="0" indent="0">
              <a:buNone/>
            </a:pPr>
            <a:endParaRPr lang="zh-CN" altLang="en-US" sz="2400" kern="0" spc="0">
              <a:ln>
                <a:noFill/>
                <a:prstDash val="sysDot"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  <a:p>
            <a:pPr marL="0" indent="0">
              <a:buNone/>
            </a:pPr>
            <a:r>
              <a:rPr lang="en-US" altLang="zh-CN" sz="2400" kern="0" spc="0">
                <a:ln>
                  <a:noFill/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            </a:t>
            </a:r>
          </a:p>
          <a:p>
            <a:pPr marL="0" indent="0">
              <a:buNone/>
            </a:pPr>
            <a:endParaRPr lang="zh-CN" altLang="en-US" sz="2400" kern="0" spc="0">
              <a:ln>
                <a:noFill/>
                <a:prstDash val="sysDot"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  <a:p>
            <a:endParaRPr lang="zh-CN" altLang="en-US" sz="2400" kern="0" spc="0">
              <a:ln>
                <a:noFill/>
                <a:prstDash val="sysDot"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pic>
        <p:nvPicPr>
          <p:cNvPr id="6" name="F35B0BEE-F18A-47BB-8FCB-E00DA2F2635D-2" descr="C:/Users/Administrator/AppData/Local/Temp/wpp.hYplOHwpp"/>
          <p:cNvPicPr/>
          <p:nvPr/>
        </p:nvPicPr>
        <p:blipFill>
          <a:blip r:embed="rId5"/>
          <a:stretch>
            <a:fillRect/>
          </a:stretch>
        </p:blipFill>
        <p:spPr>
          <a:xfrm>
            <a:off x="7236460" y="4149090"/>
            <a:ext cx="1981200" cy="20916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82550" y="1196975"/>
            <a:ext cx="9055735" cy="4759325"/>
          </a:xfrm>
          <a:prstGeom prst="rect">
            <a:avLst/>
          </a:prstGeom>
        </p:spPr>
        <p:txBody>
          <a:bodyPr vert="horz" wrap="square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kern="0" spc="0">
                <a:ln>
                  <a:noFill/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  <a:sym typeface="+mn-ea"/>
              </a:rPr>
              <a:t>神的旨意除了显明在环境里、我们的灵里、神的话里，也显明在教会里</a:t>
            </a:r>
            <a:endParaRPr lang="zh-CN" altLang="en-US" sz="2400" kern="0" spc="0">
              <a:ln>
                <a:noFill/>
                <a:prstDash val="sysDot"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  <a:p>
            <a:r>
              <a:rPr lang="zh-CN" altLang="en-US" sz="2400" kern="0" spc="0">
                <a:ln>
                  <a:noFill/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  <a:sym typeface="+mn-ea"/>
              </a:rPr>
              <a:t>为了使我们对神的旨意有更多的把握，最好能与教会中有经验的弟兄姊妹交通</a:t>
            </a:r>
            <a:endParaRPr lang="zh-CN" altLang="en-US" sz="2400" kern="0" spc="0">
              <a:ln>
                <a:noFill/>
                <a:prstDash val="sysDot"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  <a:p>
            <a:r>
              <a:rPr lang="zh-CN" altLang="en-US" sz="2400" kern="0" spc="0">
                <a:ln>
                  <a:noFill/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  <a:sym typeface="+mn-ea"/>
              </a:rPr>
              <a:t>如果他们能说“阿们”，那么你对神的旨意就更能有把握。</a:t>
            </a:r>
            <a:endParaRPr lang="zh-CN" altLang="en-US" sz="2400" kern="0" spc="0">
              <a:ln>
                <a:noFill/>
                <a:prstDash val="sysDot"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  <a:p>
            <a:endParaRPr lang="zh-CN" altLang="en-US" sz="2400" kern="0" spc="0">
              <a:ln>
                <a:noFill/>
                <a:prstDash val="sysDot"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5" name="标题 6"/>
          <p:cNvSpPr txBox="1">
            <a:spLocks noGrp="1"/>
          </p:cNvSpPr>
          <p:nvPr>
            <p:custDataLst>
              <p:tags r:id="rId2"/>
            </p:custDataLst>
          </p:nvPr>
        </p:nvSpPr>
        <p:spPr>
          <a:xfrm>
            <a:off x="323215" y="116840"/>
            <a:ext cx="7772400" cy="87312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b" anchorCtr="0">
            <a:normAutofit fontScale="90000" lnSpcReduction="100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 algn="l">
              <a:lnSpc>
                <a:spcPct val="100000"/>
              </a:lnSpc>
            </a:pPr>
            <a:r>
              <a:rPr sz="6000" kern="0" spc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  <a:sym typeface="+mn-ea"/>
              </a:rPr>
              <a:t>四、教会的印证</a:t>
            </a:r>
          </a:p>
        </p:txBody>
      </p:sp>
      <p:pic>
        <p:nvPicPr>
          <p:cNvPr id="2" name="F35B0BEE-F18A-47BB-8FCB-E00DA2F2635D-5" descr="C:/Users/Administrator/AppData/Local/Temp/wpp.TvrkRowp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3410" y="4364990"/>
            <a:ext cx="3444875" cy="18707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352425" y="1122045"/>
            <a:ext cx="7743825" cy="5254625"/>
          </a:xfrm>
          <a:prstGeom prst="rect">
            <a:avLst/>
          </a:prstGeom>
        </p:spPr>
        <p:txBody>
          <a:bodyPr vert="horz" wrap="square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kern="0" spc="0">
                <a:ln>
                  <a:noFill/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寻求神的旨意，是有路可寻的</a:t>
            </a:r>
          </a:p>
          <a:p>
            <a:r>
              <a:rPr lang="en-US" altLang="zh-CN" sz="2400" kern="0" spc="0">
                <a:ln>
                  <a:noFill/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1</a:t>
            </a:r>
            <a:r>
              <a:rPr lang="zh-CN" altLang="en-US" sz="2400" kern="0" spc="0">
                <a:ln>
                  <a:noFill/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、环境的安排</a:t>
            </a:r>
          </a:p>
          <a:p>
            <a:r>
              <a:rPr lang="en-US" altLang="zh-CN" sz="2400" kern="0" spc="0">
                <a:ln>
                  <a:noFill/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2</a:t>
            </a:r>
            <a:r>
              <a:rPr lang="zh-CN" altLang="en-US" sz="2400" kern="0" spc="0">
                <a:ln>
                  <a:noFill/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、圣灵的引导</a:t>
            </a:r>
          </a:p>
          <a:p>
            <a:r>
              <a:rPr lang="en-US" altLang="zh-CN" sz="2400" kern="0" spc="0">
                <a:ln>
                  <a:noFill/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3</a:t>
            </a:r>
            <a:r>
              <a:rPr lang="zh-CN" altLang="en-US" sz="2400" kern="0" spc="0">
                <a:ln>
                  <a:noFill/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、圣经的教训</a:t>
            </a:r>
          </a:p>
          <a:p>
            <a:r>
              <a:rPr lang="en-US" altLang="zh-CN" sz="2400" kern="0" spc="0">
                <a:ln>
                  <a:noFill/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4</a:t>
            </a:r>
            <a:r>
              <a:rPr lang="zh-CN" altLang="en-US" sz="2400" kern="0" spc="0">
                <a:ln>
                  <a:noFill/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、教会的印证</a:t>
            </a:r>
          </a:p>
        </p:txBody>
      </p:sp>
      <p:sp>
        <p:nvSpPr>
          <p:cNvPr id="5" name="标题 6"/>
          <p:cNvSpPr txBox="1">
            <a:spLocks noGrp="1"/>
          </p:cNvSpPr>
          <p:nvPr>
            <p:custDataLst>
              <p:tags r:id="rId2"/>
            </p:custDataLst>
          </p:nvPr>
        </p:nvSpPr>
        <p:spPr>
          <a:xfrm>
            <a:off x="323215" y="116840"/>
            <a:ext cx="7772400" cy="87312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b" anchorCtr="0">
            <a:normAutofit fontScale="90000" lnSpcReduction="100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 algn="l">
              <a:lnSpc>
                <a:spcPct val="100000"/>
              </a:lnSpc>
            </a:pPr>
            <a:r>
              <a:rPr sz="6000" kern="0" spc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  <a:sym typeface="+mn-ea"/>
              </a:rPr>
              <a:t>方法要对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NDEX" val="5"/>
  <p:tag name="KSO_WM_UNIT_TYPE" val="f"/>
  <p:tag name="KSO_WM_UNIT_SUBTYPE" val="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NDEX" val="5"/>
  <p:tag name="KSO_WM_UNIT_TYPE" val="f"/>
  <p:tag name="KSO_WM_UNIT_SUBTYPE" val="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NDEX" val="5"/>
  <p:tag name="KSO_WM_UNIT_TYPE" val="f"/>
  <p:tag name="KSO_WM_UNIT_SUBTYPE" val="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  <p:tag name="KSO_WM_UNIT_CONTENT_GROUP_TYPE" val="titlestyle"/>
  <p:tag name="KSO_WM_UNIT_PRESET_TEXT" val="单击此处添加标题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  <p:tag name="KSO_WM_UNIT_CONTENT_GROUP_TYPE" val="titlestyle"/>
  <p:tag name="KSO_WM_UNIT_PRESET_TEXT" val="单击此处添加标题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NDEX" val="5"/>
  <p:tag name="KSO_WM_UNIT_TYPE" val="f"/>
  <p:tag name="KSO_WM_UNIT_SUBTYPE" val="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NDEX" val="5"/>
  <p:tag name="KSO_WM_UNIT_TYPE" val="f"/>
  <p:tag name="KSO_WM_UNIT_SUBTYPE" val="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NDEX" val="5"/>
  <p:tag name="KSO_WM_UNIT_TYPE" val="f"/>
  <p:tag name="KSO_WM_UNIT_SUBTYPE" val="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  <p:tag name="KSO_WM_UNIT_CONTENT_GROUP_TYPE" val="titlestyle"/>
  <p:tag name="KSO_WM_UNIT_PRESET_TEXT" val="单击此处添加标题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NDEX" val="5"/>
  <p:tag name="KSO_WM_UNIT_TYPE" val="f"/>
  <p:tag name="KSO_WM_UNIT_SUBTYPE" val="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  <p:tag name="KSO_WM_UNIT_CONTENT_GROUP_TYPE" val="titlestyle"/>
  <p:tag name="KSO_WM_UNIT_PRESET_TEXT" val="单击此处添加标题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  <p:tag name="KSO_WM_UNIT_CONTENT_GROUP_TYPE" val="titlestyle"/>
  <p:tag name="KSO_WM_UNIT_PRESET_TEXT" val="单击此处添加标题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NDEX" val="5"/>
  <p:tag name="KSO_WM_UNIT_TYPE" val="f"/>
  <p:tag name="KSO_WM_UNIT_SUBTYPE" val="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  <p:tag name="KSO_WM_UNIT_CONTENT_GROUP_TYPE" val="titlestyle"/>
  <p:tag name="KSO_WM_UNIT_PRESET_TEXT" val="单击此处添加标题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  <p:tag name="KSO_WM_UNIT_CONTENT_GROUP_TYPE" val="titlestyle"/>
  <p:tag name="KSO_WM_UNIT_PRESET_TEXT" val="单击此处添加标题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NDEX" val="5"/>
  <p:tag name="KSO_WM_UNIT_TYPE" val="f"/>
  <p:tag name="KSO_WM_UNIT_SUBTYPE" val="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NDEX" val="5"/>
  <p:tag name="KSO_WM_UNIT_TYPE" val="f"/>
  <p:tag name="KSO_WM_UNIT_SUBTYPE" val="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2"/>
  <p:tag name="KSO_WM_UNIT_TYPE" val="j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NDEX" val="5"/>
  <p:tag name="KSO_WM_UNIT_TYPE" val="f"/>
  <p:tag name="KSO_WM_UNIT_SUBTYPE" val="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  <p:tag name="KSO_WM_UNIT_CONTENT_GROUP_TYPE" val="titlestyle"/>
  <p:tag name="KSO_WM_UNIT_PRESET_TEXT" val="单击此处添加标题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  <p:tag name="KSO_WM_UNIT_CONTENT_GROUP_TYPE" val="titlestyle"/>
  <p:tag name="KSO_WM_UNIT_PRESET_TEXT" val="单击此处添加标题"/>
</p:tagLst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:customData xmlns="http://www.wps.cn/officeDocument/2013/wpsCustomData" xmlns:s="http://www.wps.cn/officeDocument/2013/wpsCustomData">
  <extobjs>
    <extobj name="F35B0BEE-F18A-47BB-8FCB-E00DA2F2635D-2">
      <extobjdata type="F35B0BEE-F18A-47BB-8FCB-E00DA2F2635D" data="ewoJIkRlc2lnbklkIiA6ICI0MjIzNDQ5Yi0zMGM2LTQxMmYtYWE2Ny0xOWI2NDAzOWU5MzMiCn0K"/>
    </extobj>
    <extobj name="F35B0BEE-F18A-47BB-8FCB-E00DA2F2635D-3">
      <extobjdata type="F35B0BEE-F18A-47BB-8FCB-E00DA2F2635D" data="ewoJIkRlc2lnbklkIiA6ICIyMmU1YTU2ZC01MWE3LTRhMWMtYTM2ZC1jZjhkNzkxM2NmZDIiCn0K"/>
    </extobj>
    <extobj name="F35B0BEE-F18A-47BB-8FCB-E00DA2F2635D-4">
      <extobjdata type="F35B0BEE-F18A-47BB-8FCB-E00DA2F2635D" data="ewoJIkRlc2lnbklkIiA6ICIyN2FiYTJjMi02MjY4LTQwMTktYTA4Yy1mZTIwNTJmMjE3MTYiCn0K"/>
    </extobj>
    <extobj name="F35B0BEE-F18A-47BB-8FCB-E00DA2F2635D-5">
      <extobjdata type="F35B0BEE-F18A-47BB-8FCB-E00DA2F2635D" data="ewoJIkRlc2lnbklkIiA6ICI0OTlhYzdmMi00NWVjLTRiMTMtYjQyMi1kMTQxYjhlMWQyYmYiCn0K"/>
    </extobj>
  </extobjs>
</s:customData>
</file>

<file path=customXml/itemProps1.xml><?xml version="1.0" encoding="utf-8"?>
<ds:datastoreItem xmlns:ds="http://schemas.openxmlformats.org/officeDocument/2006/customXml" ds:itemID="{F7F25085-D67C-48EB-9FC6-51EFC55C0F77}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CDESIGNE</Template>
  <TotalTime>0</TotalTime>
  <Words>569</Words>
  <Application>Microsoft Office PowerPoint</Application>
  <PresentationFormat>全屏显示(4:3)</PresentationFormat>
  <Paragraphs>48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Arial</vt:lpstr>
      <vt:lpstr>宋体</vt:lpstr>
      <vt:lpstr>黑体</vt:lpstr>
      <vt:lpstr>Modèle par défaut</vt:lpstr>
      <vt:lpstr>1_Modèle par défaut</vt:lpstr>
      <vt:lpstr>如何寻求神的旨意</vt:lpstr>
      <vt:lpstr>一、环境的安排</vt:lpstr>
      <vt:lpstr>经历与见证</vt:lpstr>
      <vt:lpstr>PowerPoint 演示文稿</vt:lpstr>
      <vt:lpstr>PowerPoint 演示文稿</vt:lpstr>
      <vt:lpstr>PowerPoint 演示文稿</vt:lpstr>
      <vt:lpstr>“示范”与经历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Road in the countryside</dc:title>
  <dc:creator>www.powerpointstyles.com</dc:creator>
  <dc:description>Image credit to FreeDigitalPhotos.net</dc:description>
  <cp:lastModifiedBy>Bo Chen</cp:lastModifiedBy>
  <cp:revision>213</cp:revision>
  <dcterms:created xsi:type="dcterms:W3CDTF">2009-03-23T15:23:00Z</dcterms:created>
  <dcterms:modified xsi:type="dcterms:W3CDTF">2025-12-20T06:17:43Z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F1DD75C5B78A4EAF97E75D8987543220_13</vt:lpwstr>
  </property>
  <property fmtid="{D5CDD505-2E9C-101B-9397-08002B2CF9AE}" pid="3" name="KSOProductBuildVer">
    <vt:lpwstr>2052-12.1.0.24034</vt:lpwstr>
  </property>
</Properties>
</file>